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92" r:id="rId1"/>
    <p:sldMasterId id="2147486735" r:id="rId2"/>
  </p:sldMasterIdLst>
  <p:notesMasterIdLst>
    <p:notesMasterId r:id="rId21"/>
  </p:notesMasterIdLst>
  <p:handoutMasterIdLst>
    <p:handoutMasterId r:id="rId22"/>
  </p:handoutMasterIdLst>
  <p:sldIdLst>
    <p:sldId id="398" r:id="rId3"/>
    <p:sldId id="322" r:id="rId4"/>
    <p:sldId id="324" r:id="rId5"/>
    <p:sldId id="362" r:id="rId6"/>
    <p:sldId id="384" r:id="rId7"/>
    <p:sldId id="325" r:id="rId8"/>
    <p:sldId id="383" r:id="rId9"/>
    <p:sldId id="399" r:id="rId10"/>
    <p:sldId id="400" r:id="rId11"/>
    <p:sldId id="401" r:id="rId12"/>
    <p:sldId id="402" r:id="rId13"/>
    <p:sldId id="377" r:id="rId14"/>
    <p:sldId id="403" r:id="rId15"/>
    <p:sldId id="404" r:id="rId16"/>
    <p:sldId id="386" r:id="rId17"/>
    <p:sldId id="389" r:id="rId18"/>
    <p:sldId id="405" r:id="rId19"/>
    <p:sldId id="378" r:id="rId20"/>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Calibri" pitchFamily="34" charset="0"/>
        <a:ea typeface="+mn-ea"/>
        <a:cs typeface="Arial" charset="0"/>
      </a:defRPr>
    </a:lvl1pPr>
    <a:lvl2pPr marL="457200" algn="l" rtl="0" eaLnBrk="0" fontAlgn="base" hangingPunct="0">
      <a:spcBef>
        <a:spcPct val="0"/>
      </a:spcBef>
      <a:spcAft>
        <a:spcPct val="0"/>
      </a:spcAft>
      <a:defRPr kern="1200">
        <a:solidFill>
          <a:schemeClr val="tx1"/>
        </a:solidFill>
        <a:latin typeface="Calibri" pitchFamily="34" charset="0"/>
        <a:ea typeface="+mn-ea"/>
        <a:cs typeface="Arial" charset="0"/>
      </a:defRPr>
    </a:lvl2pPr>
    <a:lvl3pPr marL="914400" algn="l" rtl="0" eaLnBrk="0" fontAlgn="base" hangingPunct="0">
      <a:spcBef>
        <a:spcPct val="0"/>
      </a:spcBef>
      <a:spcAft>
        <a:spcPct val="0"/>
      </a:spcAft>
      <a:defRPr kern="1200">
        <a:solidFill>
          <a:schemeClr val="tx1"/>
        </a:solidFill>
        <a:latin typeface="Calibri" pitchFamily="34" charset="0"/>
        <a:ea typeface="+mn-ea"/>
        <a:cs typeface="Arial" charset="0"/>
      </a:defRPr>
    </a:lvl3pPr>
    <a:lvl4pPr marL="1371600" algn="l" rtl="0" eaLnBrk="0" fontAlgn="base" hangingPunct="0">
      <a:spcBef>
        <a:spcPct val="0"/>
      </a:spcBef>
      <a:spcAft>
        <a:spcPct val="0"/>
      </a:spcAft>
      <a:defRPr kern="1200">
        <a:solidFill>
          <a:schemeClr val="tx1"/>
        </a:solidFill>
        <a:latin typeface="Calibri" pitchFamily="34" charset="0"/>
        <a:ea typeface="+mn-ea"/>
        <a:cs typeface="Arial" charset="0"/>
      </a:defRPr>
    </a:lvl4pPr>
    <a:lvl5pPr marL="1828800" algn="l" rtl="0" eaLnBrk="0" fontAlgn="base" hangingPunct="0">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521415D9-36F7-43E2-AB2F-B90AF26B5E84}">
      <p14:sectionLst xmlns:p14="http://schemas.microsoft.com/office/powerpoint/2010/main">
        <p14:section name="Default Section" id="{BE56FE2C-F674-4D11-86D1-A4D52C818C36}">
          <p14:sldIdLst>
            <p14:sldId id="398"/>
            <p14:sldId id="322"/>
            <p14:sldId id="324"/>
            <p14:sldId id="362"/>
            <p14:sldId id="384"/>
            <p14:sldId id="325"/>
            <p14:sldId id="383"/>
            <p14:sldId id="399"/>
            <p14:sldId id="400"/>
            <p14:sldId id="401"/>
            <p14:sldId id="402"/>
          </p14:sldIdLst>
        </p14:section>
        <p14:section name="Untitled Section" id="{1015236F-F0B3-43D3-B000-8A00C3F5C479}">
          <p14:sldIdLst>
            <p14:sldId id="377"/>
            <p14:sldId id="403"/>
            <p14:sldId id="404"/>
            <p14:sldId id="386"/>
            <p14:sldId id="389"/>
            <p14:sldId id="405"/>
            <p14:sldId id="37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7D8"/>
    <a:srgbClr val="000099"/>
    <a:srgbClr val="0039A6"/>
    <a:srgbClr val="006600"/>
    <a:srgbClr val="028432"/>
    <a:srgbClr val="0536C6"/>
    <a:srgbClr val="923739"/>
    <a:srgbClr val="FF39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53" autoAdjust="0"/>
    <p:restoredTop sz="77728" autoAdjust="0"/>
  </p:normalViewPr>
  <p:slideViewPr>
    <p:cSldViewPr>
      <p:cViewPr varScale="1">
        <p:scale>
          <a:sx n="95" d="100"/>
          <a:sy n="95" d="100"/>
        </p:scale>
        <p:origin x="1013" y="-48"/>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Lst>
  </p:outlineViewPr>
  <p:notesTextViewPr>
    <p:cViewPr>
      <p:scale>
        <a:sx n="1" d="1"/>
        <a:sy n="1" d="1"/>
      </p:scale>
      <p:origin x="0" y="0"/>
    </p:cViewPr>
  </p:notesTextViewPr>
  <p:sorterViewPr>
    <p:cViewPr>
      <p:scale>
        <a:sx n="100" d="100"/>
        <a:sy n="100" d="100"/>
      </p:scale>
      <p:origin x="0" y="90"/>
    </p:cViewPr>
  </p:sorterViewPr>
  <p:notesViewPr>
    <p:cSldViewPr>
      <p:cViewPr>
        <p:scale>
          <a:sx n="120" d="100"/>
          <a:sy n="120" d="100"/>
        </p:scale>
        <p:origin x="-1542" y="7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s>
</file>

<file path=ppt/_rels/viewProps.xml.rels><?xml version="1.0" encoding="UTF-8" standalone="yes"?>
<Relationships xmlns="http://schemas.openxmlformats.org/package/2006/relationships"><Relationship Id="rId3" Type="http://schemas.openxmlformats.org/officeDocument/2006/relationships/slide" Target="slides/slide7.xml"/><Relationship Id="rId7" Type="http://schemas.openxmlformats.org/officeDocument/2006/relationships/slide" Target="slides/slide18.xml"/><Relationship Id="rId2" Type="http://schemas.openxmlformats.org/officeDocument/2006/relationships/slide" Target="slides/slide6.xml"/><Relationship Id="rId1" Type="http://schemas.openxmlformats.org/officeDocument/2006/relationships/slide" Target="slides/slide5.xml"/><Relationship Id="rId6" Type="http://schemas.openxmlformats.org/officeDocument/2006/relationships/slide" Target="slides/slide16.xml"/><Relationship Id="rId5" Type="http://schemas.openxmlformats.org/officeDocument/2006/relationships/slide" Target="slides/slide15.xml"/><Relationship Id="rId4" Type="http://schemas.openxmlformats.org/officeDocument/2006/relationships/slide" Target="slides/slide12.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E4A3E4-5C68-4CF5-B20C-490D693AFC85}"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A0FC2D98-C810-45D0-8C7A-0427F33B0D56}">
      <dgm:prSet custT="1"/>
      <dgm:spPr/>
      <dgm:t>
        <a:bodyPr/>
        <a:lstStyle/>
        <a:p>
          <a:pPr>
            <a:lnSpc>
              <a:spcPct val="100000"/>
            </a:lnSpc>
            <a:defRPr cap="all"/>
          </a:pPr>
          <a:r>
            <a:rPr lang="en-US" sz="1300" dirty="0">
              <a:latin typeface="Calibri" panose="020F0502020204030204" pitchFamily="34" charset="0"/>
              <a:ea typeface="Calibri" panose="020F0502020204030204" pitchFamily="34" charset="0"/>
              <a:cs typeface="Calibri" panose="020F0502020204030204" pitchFamily="34" charset="0"/>
            </a:rPr>
            <a:t>Financial management professionals plan, organize, and control all transactions in a business. They focus on sourcing the capital, whether it is from the initial investment by the entrepreneur, debt financing, venture funding, public issue, or any other sources</a:t>
          </a:r>
          <a:r>
            <a:rPr lang="en-US" sz="1300" dirty="0"/>
            <a:t>.</a:t>
          </a:r>
        </a:p>
      </dgm:t>
    </dgm:pt>
    <dgm:pt modelId="{28B771EF-37F1-4EE4-8673-18B27EC75D1B}" type="parTrans" cxnId="{2F4E92A7-8167-40F1-BC3A-64C653F0F207}">
      <dgm:prSet/>
      <dgm:spPr/>
      <dgm:t>
        <a:bodyPr/>
        <a:lstStyle/>
        <a:p>
          <a:endParaRPr lang="en-US"/>
        </a:p>
      </dgm:t>
    </dgm:pt>
    <dgm:pt modelId="{DD9D8070-6DAA-46BC-A387-5FC07ED39881}" type="sibTrans" cxnId="{2F4E92A7-8167-40F1-BC3A-64C653F0F207}">
      <dgm:prSet/>
      <dgm:spPr/>
      <dgm:t>
        <a:bodyPr/>
        <a:lstStyle/>
        <a:p>
          <a:pPr>
            <a:lnSpc>
              <a:spcPct val="100000"/>
            </a:lnSpc>
          </a:pPr>
          <a:endParaRPr lang="en-US"/>
        </a:p>
      </dgm:t>
    </dgm:pt>
    <dgm:pt modelId="{18D11C86-F751-4D12-B75F-62202E863F85}">
      <dgm:prSet custT="1"/>
      <dgm:spPr/>
      <dgm:t>
        <a:bodyPr/>
        <a:lstStyle/>
        <a:p>
          <a:pPr>
            <a:lnSpc>
              <a:spcPct val="100000"/>
            </a:lnSpc>
            <a:defRPr cap="all"/>
          </a:pPr>
          <a:r>
            <a:rPr lang="en-US" sz="1600" dirty="0">
              <a:latin typeface="Calibri" panose="020F0502020204030204" pitchFamily="34" charset="0"/>
              <a:ea typeface="Calibri" panose="020F0502020204030204" pitchFamily="34" charset="0"/>
              <a:cs typeface="Calibri" panose="020F0502020204030204" pitchFamily="34" charset="0"/>
            </a:rPr>
            <a:t>Financial management professionals are also responsible for fund allocation in an optimized way to ensure greater financial stability and growth for the organization</a:t>
          </a:r>
          <a:r>
            <a:rPr lang="en-US" sz="1800" dirty="0"/>
            <a:t>.</a:t>
          </a:r>
        </a:p>
      </dgm:t>
    </dgm:pt>
    <dgm:pt modelId="{6307E5B8-7812-41CF-9289-D7B06F5E7661}" type="parTrans" cxnId="{7CEBA65A-F7BA-4BF9-BCB0-7CB78EC85234}">
      <dgm:prSet/>
      <dgm:spPr/>
      <dgm:t>
        <a:bodyPr/>
        <a:lstStyle/>
        <a:p>
          <a:endParaRPr lang="en-US"/>
        </a:p>
      </dgm:t>
    </dgm:pt>
    <dgm:pt modelId="{42C4A6FC-C04A-4153-BCB9-F19E68CBB356}" type="sibTrans" cxnId="{7CEBA65A-F7BA-4BF9-BCB0-7CB78EC85234}">
      <dgm:prSet/>
      <dgm:spPr/>
      <dgm:t>
        <a:bodyPr/>
        <a:lstStyle/>
        <a:p>
          <a:endParaRPr lang="en-US"/>
        </a:p>
      </dgm:t>
    </dgm:pt>
    <dgm:pt modelId="{94FB5A83-2FC8-4515-8A24-367A4BF035BC}" type="pres">
      <dgm:prSet presAssocID="{A3E4A3E4-5C68-4CF5-B20C-490D693AFC85}" presName="root" presStyleCnt="0">
        <dgm:presLayoutVars>
          <dgm:dir/>
          <dgm:resizeHandles val="exact"/>
        </dgm:presLayoutVars>
      </dgm:prSet>
      <dgm:spPr/>
    </dgm:pt>
    <dgm:pt modelId="{FF1605DF-EEBD-40A2-A795-B537E7E25134}" type="pres">
      <dgm:prSet presAssocID="{A0FC2D98-C810-45D0-8C7A-0427F33B0D56}" presName="compNode" presStyleCnt="0"/>
      <dgm:spPr/>
    </dgm:pt>
    <dgm:pt modelId="{72CA6E5D-85C6-458D-9610-3AE9A68387EE}" type="pres">
      <dgm:prSet presAssocID="{A0FC2D98-C810-45D0-8C7A-0427F33B0D56}" presName="iconBgRect" presStyleLbl="bgShp" presStyleIdx="0" presStyleCnt="2"/>
      <dgm:spPr/>
    </dgm:pt>
    <dgm:pt modelId="{E2AF46BA-BFB7-4B37-B611-1446C2D432BA}" type="pres">
      <dgm:prSet presAssocID="{A0FC2D98-C810-45D0-8C7A-0427F33B0D5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ierarchy"/>
        </a:ext>
      </dgm:extLst>
    </dgm:pt>
    <dgm:pt modelId="{76581091-37D4-4608-80DB-249DB89AAEA0}" type="pres">
      <dgm:prSet presAssocID="{A0FC2D98-C810-45D0-8C7A-0427F33B0D56}" presName="spaceRect" presStyleCnt="0"/>
      <dgm:spPr/>
    </dgm:pt>
    <dgm:pt modelId="{90F5700D-AA41-4B3F-8285-F222B8C8815C}" type="pres">
      <dgm:prSet presAssocID="{A0FC2D98-C810-45D0-8C7A-0427F33B0D56}" presName="textRect" presStyleLbl="revTx" presStyleIdx="0" presStyleCnt="2" custScaleX="104800" custScaleY="167212">
        <dgm:presLayoutVars>
          <dgm:chMax val="1"/>
          <dgm:chPref val="1"/>
        </dgm:presLayoutVars>
      </dgm:prSet>
      <dgm:spPr/>
    </dgm:pt>
    <dgm:pt modelId="{E2F947BD-C3C8-4603-BEBC-0FADB5DC8725}" type="pres">
      <dgm:prSet presAssocID="{DD9D8070-6DAA-46BC-A387-5FC07ED39881}" presName="sibTrans" presStyleCnt="0"/>
      <dgm:spPr/>
    </dgm:pt>
    <dgm:pt modelId="{83C57DE4-5BF2-41E4-B1B1-0375F8741A21}" type="pres">
      <dgm:prSet presAssocID="{18D11C86-F751-4D12-B75F-62202E863F85}" presName="compNode" presStyleCnt="0"/>
      <dgm:spPr/>
    </dgm:pt>
    <dgm:pt modelId="{9F6F97F2-BC6D-4593-B9B1-E44ABF71BAAB}" type="pres">
      <dgm:prSet presAssocID="{18D11C86-F751-4D12-B75F-62202E863F85}" presName="iconBgRect" presStyleLbl="bgShp" presStyleIdx="1" presStyleCnt="2"/>
      <dgm:spPr/>
    </dgm:pt>
    <dgm:pt modelId="{3D171879-B1EF-4BB7-9123-9B430432D3C0}" type="pres">
      <dgm:prSet presAssocID="{18D11C86-F751-4D12-B75F-62202E863F8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siness Growth"/>
        </a:ext>
      </dgm:extLst>
    </dgm:pt>
    <dgm:pt modelId="{1CA12D03-6784-4551-A65A-A45B5993A634}" type="pres">
      <dgm:prSet presAssocID="{18D11C86-F751-4D12-B75F-62202E863F85}" presName="spaceRect" presStyleCnt="0"/>
      <dgm:spPr/>
    </dgm:pt>
    <dgm:pt modelId="{EA74C44E-8A9E-4F50-837D-9BB8159DE325}" type="pres">
      <dgm:prSet presAssocID="{18D11C86-F751-4D12-B75F-62202E863F85}" presName="textRect" presStyleLbl="revTx" presStyleIdx="1" presStyleCnt="2" custScaleY="170625">
        <dgm:presLayoutVars>
          <dgm:chMax val="1"/>
          <dgm:chPref val="1"/>
        </dgm:presLayoutVars>
      </dgm:prSet>
      <dgm:spPr/>
    </dgm:pt>
  </dgm:ptLst>
  <dgm:cxnLst>
    <dgm:cxn modelId="{C6DDDB3D-DFC8-4614-B5D4-E3FA1A90AA8D}" type="presOf" srcId="{A0FC2D98-C810-45D0-8C7A-0427F33B0D56}" destId="{90F5700D-AA41-4B3F-8285-F222B8C8815C}" srcOrd="0" destOrd="0" presId="urn:microsoft.com/office/officeart/2018/5/layout/IconCircleLabelList"/>
    <dgm:cxn modelId="{7CEBA65A-F7BA-4BF9-BCB0-7CB78EC85234}" srcId="{A3E4A3E4-5C68-4CF5-B20C-490D693AFC85}" destId="{18D11C86-F751-4D12-B75F-62202E863F85}" srcOrd="1" destOrd="0" parTransId="{6307E5B8-7812-41CF-9289-D7B06F5E7661}" sibTransId="{42C4A6FC-C04A-4153-BCB9-F19E68CBB356}"/>
    <dgm:cxn modelId="{78185B84-D66B-4E8E-BCEA-EEF7AE241CD9}" type="presOf" srcId="{A3E4A3E4-5C68-4CF5-B20C-490D693AFC85}" destId="{94FB5A83-2FC8-4515-8A24-367A4BF035BC}" srcOrd="0" destOrd="0" presId="urn:microsoft.com/office/officeart/2018/5/layout/IconCircleLabelList"/>
    <dgm:cxn modelId="{8C7ED198-5C46-4F79-BFE1-860309EFA62B}" type="presOf" srcId="{18D11C86-F751-4D12-B75F-62202E863F85}" destId="{EA74C44E-8A9E-4F50-837D-9BB8159DE325}" srcOrd="0" destOrd="0" presId="urn:microsoft.com/office/officeart/2018/5/layout/IconCircleLabelList"/>
    <dgm:cxn modelId="{2F4E92A7-8167-40F1-BC3A-64C653F0F207}" srcId="{A3E4A3E4-5C68-4CF5-B20C-490D693AFC85}" destId="{A0FC2D98-C810-45D0-8C7A-0427F33B0D56}" srcOrd="0" destOrd="0" parTransId="{28B771EF-37F1-4EE4-8673-18B27EC75D1B}" sibTransId="{DD9D8070-6DAA-46BC-A387-5FC07ED39881}"/>
    <dgm:cxn modelId="{7CF7161E-E759-49F5-BEE5-A2AA03038D3E}" type="presParOf" srcId="{94FB5A83-2FC8-4515-8A24-367A4BF035BC}" destId="{FF1605DF-EEBD-40A2-A795-B537E7E25134}" srcOrd="0" destOrd="0" presId="urn:microsoft.com/office/officeart/2018/5/layout/IconCircleLabelList"/>
    <dgm:cxn modelId="{B040A6F3-041D-451A-9853-32251472D204}" type="presParOf" srcId="{FF1605DF-EEBD-40A2-A795-B537E7E25134}" destId="{72CA6E5D-85C6-458D-9610-3AE9A68387EE}" srcOrd="0" destOrd="0" presId="urn:microsoft.com/office/officeart/2018/5/layout/IconCircleLabelList"/>
    <dgm:cxn modelId="{6C041EF3-8B6D-4A9D-BA62-EBEBBF7B76F6}" type="presParOf" srcId="{FF1605DF-EEBD-40A2-A795-B537E7E25134}" destId="{E2AF46BA-BFB7-4B37-B611-1446C2D432BA}" srcOrd="1" destOrd="0" presId="urn:microsoft.com/office/officeart/2018/5/layout/IconCircleLabelList"/>
    <dgm:cxn modelId="{2208F6E6-DB0D-4757-8CDB-8B11B490B7B4}" type="presParOf" srcId="{FF1605DF-EEBD-40A2-A795-B537E7E25134}" destId="{76581091-37D4-4608-80DB-249DB89AAEA0}" srcOrd="2" destOrd="0" presId="urn:microsoft.com/office/officeart/2018/5/layout/IconCircleLabelList"/>
    <dgm:cxn modelId="{C6D5451C-5512-42BC-B9D3-212051E08ACA}" type="presParOf" srcId="{FF1605DF-EEBD-40A2-A795-B537E7E25134}" destId="{90F5700D-AA41-4B3F-8285-F222B8C8815C}" srcOrd="3" destOrd="0" presId="urn:microsoft.com/office/officeart/2018/5/layout/IconCircleLabelList"/>
    <dgm:cxn modelId="{A47EBA61-7FE8-455E-B2D4-F50836B71CA3}" type="presParOf" srcId="{94FB5A83-2FC8-4515-8A24-367A4BF035BC}" destId="{E2F947BD-C3C8-4603-BEBC-0FADB5DC8725}" srcOrd="1" destOrd="0" presId="urn:microsoft.com/office/officeart/2018/5/layout/IconCircleLabelList"/>
    <dgm:cxn modelId="{9E5DF202-849D-479D-B397-AC68EA958711}" type="presParOf" srcId="{94FB5A83-2FC8-4515-8A24-367A4BF035BC}" destId="{83C57DE4-5BF2-41E4-B1B1-0375F8741A21}" srcOrd="2" destOrd="0" presId="urn:microsoft.com/office/officeart/2018/5/layout/IconCircleLabelList"/>
    <dgm:cxn modelId="{56DCE134-F9F6-49A4-A874-B8B5BA4EA0FE}" type="presParOf" srcId="{83C57DE4-5BF2-41E4-B1B1-0375F8741A21}" destId="{9F6F97F2-BC6D-4593-B9B1-E44ABF71BAAB}" srcOrd="0" destOrd="0" presId="urn:microsoft.com/office/officeart/2018/5/layout/IconCircleLabelList"/>
    <dgm:cxn modelId="{0481C47C-252B-4CBC-BC30-81F703A392AA}" type="presParOf" srcId="{83C57DE4-5BF2-41E4-B1B1-0375F8741A21}" destId="{3D171879-B1EF-4BB7-9123-9B430432D3C0}" srcOrd="1" destOrd="0" presId="urn:microsoft.com/office/officeart/2018/5/layout/IconCircleLabelList"/>
    <dgm:cxn modelId="{229EB800-4ED8-49FD-AD72-B03B29A633E0}" type="presParOf" srcId="{83C57DE4-5BF2-41E4-B1B1-0375F8741A21}" destId="{1CA12D03-6784-4551-A65A-A45B5993A634}" srcOrd="2" destOrd="0" presId="urn:microsoft.com/office/officeart/2018/5/layout/IconCircleLabelList"/>
    <dgm:cxn modelId="{CBF93DFE-A256-4BAB-AD3B-B273C00E97C2}" type="presParOf" srcId="{83C57DE4-5BF2-41E4-B1B1-0375F8741A21}" destId="{EA74C44E-8A9E-4F50-837D-9BB8159DE325}"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F95FEB-EEDA-425C-A32F-DA144264F3D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7154A3A-2696-4C18-91F0-A4E145034C1C}">
      <dgm:prSet/>
      <dgm:spPr/>
      <dgm:t>
        <a:bodyPr/>
        <a:lstStyle/>
        <a:p>
          <a:r>
            <a:rPr lang="en-US" dirty="0"/>
            <a:t>The financial management of an organization determines the objectives, formulate the policies, lay out the procedures, implement the </a:t>
          </a:r>
          <a:r>
            <a:rPr lang="en-US" dirty="0" err="1"/>
            <a:t>programmes</a:t>
          </a:r>
          <a:r>
            <a:rPr lang="en-US" dirty="0"/>
            <a:t>, and allocates the budget related to all financial activities of a business. </a:t>
          </a:r>
        </a:p>
      </dgm:t>
    </dgm:pt>
    <dgm:pt modelId="{02E92B4D-82EE-43EF-A098-7B2A8303BD2D}" type="parTrans" cxnId="{FD4F2039-746B-4F3A-8AEC-FBAAB360BF29}">
      <dgm:prSet/>
      <dgm:spPr/>
      <dgm:t>
        <a:bodyPr/>
        <a:lstStyle/>
        <a:p>
          <a:endParaRPr lang="en-US"/>
        </a:p>
      </dgm:t>
    </dgm:pt>
    <dgm:pt modelId="{85F18695-8D79-47DD-80AA-273874CF1553}" type="sibTrans" cxnId="{FD4F2039-746B-4F3A-8AEC-FBAAB360BF29}">
      <dgm:prSet/>
      <dgm:spPr/>
      <dgm:t>
        <a:bodyPr/>
        <a:lstStyle/>
        <a:p>
          <a:endParaRPr lang="en-US"/>
        </a:p>
      </dgm:t>
    </dgm:pt>
    <dgm:pt modelId="{9F705C15-2493-405C-BA3C-B160004830D5}">
      <dgm:prSet/>
      <dgm:spPr/>
      <dgm:t>
        <a:bodyPr/>
        <a:lstStyle/>
        <a:p>
          <a:r>
            <a:rPr lang="en-US" dirty="0"/>
            <a:t>Availability of sufficient funds</a:t>
          </a:r>
        </a:p>
      </dgm:t>
    </dgm:pt>
    <dgm:pt modelId="{34B6C1D7-58A8-4AB3-B9AD-3369868EBB81}" type="parTrans" cxnId="{E59842FC-B490-473D-9DE8-6818DDCC441E}">
      <dgm:prSet/>
      <dgm:spPr/>
      <dgm:t>
        <a:bodyPr/>
        <a:lstStyle/>
        <a:p>
          <a:endParaRPr lang="en-US"/>
        </a:p>
      </dgm:t>
    </dgm:pt>
    <dgm:pt modelId="{B35D037D-2085-4FBF-9D34-5C7F106BE271}" type="sibTrans" cxnId="{E59842FC-B490-473D-9DE8-6818DDCC441E}">
      <dgm:prSet/>
      <dgm:spPr/>
      <dgm:t>
        <a:bodyPr/>
        <a:lstStyle/>
        <a:p>
          <a:endParaRPr lang="en-US"/>
        </a:p>
      </dgm:t>
    </dgm:pt>
    <dgm:pt modelId="{31091746-C5C5-4819-B9DA-74C73B4CC9AC}">
      <dgm:prSet/>
      <dgm:spPr/>
      <dgm:t>
        <a:bodyPr/>
        <a:lstStyle/>
        <a:p>
          <a:r>
            <a:rPr lang="en-US"/>
            <a:t>Maintaining a balance between income and expenses to ensure financial stability</a:t>
          </a:r>
        </a:p>
      </dgm:t>
    </dgm:pt>
    <dgm:pt modelId="{3D995B39-CCFA-45B7-A9BE-C04890D7656D}" type="parTrans" cxnId="{2CE7BF72-E442-4AAB-8FF7-E02C77A30C5D}">
      <dgm:prSet/>
      <dgm:spPr/>
      <dgm:t>
        <a:bodyPr/>
        <a:lstStyle/>
        <a:p>
          <a:endParaRPr lang="en-US"/>
        </a:p>
      </dgm:t>
    </dgm:pt>
    <dgm:pt modelId="{5B042D51-D893-4FC5-8BAA-71CD00B8C843}" type="sibTrans" cxnId="{2CE7BF72-E442-4AAB-8FF7-E02C77A30C5D}">
      <dgm:prSet/>
      <dgm:spPr/>
      <dgm:t>
        <a:bodyPr/>
        <a:lstStyle/>
        <a:p>
          <a:endParaRPr lang="en-US"/>
        </a:p>
      </dgm:t>
    </dgm:pt>
    <dgm:pt modelId="{5035CEFA-8909-4D1A-877B-16746E164E53}">
      <dgm:prSet/>
      <dgm:spPr/>
      <dgm:t>
        <a:bodyPr/>
        <a:lstStyle/>
        <a:p>
          <a:r>
            <a:rPr lang="en-US"/>
            <a:t>Ensuring efficient and high ROI</a:t>
          </a:r>
        </a:p>
      </dgm:t>
    </dgm:pt>
    <dgm:pt modelId="{81AF8AF3-7184-43BD-BF7F-B521D226BA0A}" type="parTrans" cxnId="{05D696C0-6E63-4A00-A252-03B9B0F18F20}">
      <dgm:prSet/>
      <dgm:spPr/>
      <dgm:t>
        <a:bodyPr/>
        <a:lstStyle/>
        <a:p>
          <a:endParaRPr lang="en-US"/>
        </a:p>
      </dgm:t>
    </dgm:pt>
    <dgm:pt modelId="{4970D058-3741-4C1F-9B76-A96E21153A08}" type="sibTrans" cxnId="{05D696C0-6E63-4A00-A252-03B9B0F18F20}">
      <dgm:prSet/>
      <dgm:spPr/>
      <dgm:t>
        <a:bodyPr/>
        <a:lstStyle/>
        <a:p>
          <a:endParaRPr lang="en-US"/>
        </a:p>
      </dgm:t>
    </dgm:pt>
    <dgm:pt modelId="{14AE1AFD-D38C-4AE6-BA39-719ECB9A93B0}">
      <dgm:prSet/>
      <dgm:spPr/>
      <dgm:t>
        <a:bodyPr/>
        <a:lstStyle/>
        <a:p>
          <a:r>
            <a:rPr lang="en-US"/>
            <a:t>Creating and executing business growth and expansion plans</a:t>
          </a:r>
        </a:p>
      </dgm:t>
    </dgm:pt>
    <dgm:pt modelId="{BA642411-D56C-4BEB-8A4C-BD5CC60F33F2}" type="parTrans" cxnId="{A819C3F5-7EED-4AD4-BBB5-45E6E481EE8E}">
      <dgm:prSet/>
      <dgm:spPr/>
      <dgm:t>
        <a:bodyPr/>
        <a:lstStyle/>
        <a:p>
          <a:endParaRPr lang="en-US"/>
        </a:p>
      </dgm:t>
    </dgm:pt>
    <dgm:pt modelId="{60A948D0-DC5F-4490-AA8C-AF7592FC9123}" type="sibTrans" cxnId="{A819C3F5-7EED-4AD4-BBB5-45E6E481EE8E}">
      <dgm:prSet/>
      <dgm:spPr/>
      <dgm:t>
        <a:bodyPr/>
        <a:lstStyle/>
        <a:p>
          <a:endParaRPr lang="en-US"/>
        </a:p>
      </dgm:t>
    </dgm:pt>
    <dgm:pt modelId="{251D8BCB-86CD-4A1F-AD8D-67CEA49E61D5}">
      <dgm:prSet/>
      <dgm:spPr/>
      <dgm:t>
        <a:bodyPr/>
        <a:lstStyle/>
        <a:p>
          <a:r>
            <a:rPr lang="en-US"/>
            <a:t>Safeguarding the organization against market uncertainties through ensuring buffer funds</a:t>
          </a:r>
        </a:p>
      </dgm:t>
    </dgm:pt>
    <dgm:pt modelId="{0A241361-E53F-45E9-B40A-B6AD83FBD889}" type="parTrans" cxnId="{FCEF58AD-13D6-4126-9147-FEFC058B831C}">
      <dgm:prSet/>
      <dgm:spPr/>
      <dgm:t>
        <a:bodyPr/>
        <a:lstStyle/>
        <a:p>
          <a:endParaRPr lang="en-US"/>
        </a:p>
      </dgm:t>
    </dgm:pt>
    <dgm:pt modelId="{234891CF-5D56-4885-B3F0-9797F47815D9}" type="sibTrans" cxnId="{FCEF58AD-13D6-4126-9147-FEFC058B831C}">
      <dgm:prSet/>
      <dgm:spPr/>
      <dgm:t>
        <a:bodyPr/>
        <a:lstStyle/>
        <a:p>
          <a:endParaRPr lang="en-US"/>
        </a:p>
      </dgm:t>
    </dgm:pt>
    <dgm:pt modelId="{FFE4A4A7-0A2E-4E38-B79E-554F9C2072FA}" type="pres">
      <dgm:prSet presAssocID="{33F95FEB-EEDA-425C-A32F-DA144264F3D1}" presName="vert0" presStyleCnt="0">
        <dgm:presLayoutVars>
          <dgm:dir/>
          <dgm:animOne val="branch"/>
          <dgm:animLvl val="lvl"/>
        </dgm:presLayoutVars>
      </dgm:prSet>
      <dgm:spPr/>
    </dgm:pt>
    <dgm:pt modelId="{75B79857-FA6A-4048-BF79-3E9A3E38F094}" type="pres">
      <dgm:prSet presAssocID="{87154A3A-2696-4C18-91F0-A4E145034C1C}" presName="thickLine" presStyleLbl="alignNode1" presStyleIdx="0" presStyleCnt="6"/>
      <dgm:spPr/>
    </dgm:pt>
    <dgm:pt modelId="{ADE034DE-0770-4000-A3A9-9CF2F107E350}" type="pres">
      <dgm:prSet presAssocID="{87154A3A-2696-4C18-91F0-A4E145034C1C}" presName="horz1" presStyleCnt="0"/>
      <dgm:spPr/>
    </dgm:pt>
    <dgm:pt modelId="{118F5C9A-2051-4249-9920-02E548C26110}" type="pres">
      <dgm:prSet presAssocID="{87154A3A-2696-4C18-91F0-A4E145034C1C}" presName="tx1" presStyleLbl="revTx" presStyleIdx="0" presStyleCnt="6"/>
      <dgm:spPr/>
    </dgm:pt>
    <dgm:pt modelId="{2C574EFE-3E1D-405B-916C-E3B812A8B1F2}" type="pres">
      <dgm:prSet presAssocID="{87154A3A-2696-4C18-91F0-A4E145034C1C}" presName="vert1" presStyleCnt="0"/>
      <dgm:spPr/>
    </dgm:pt>
    <dgm:pt modelId="{6E5CA0FA-F0C5-4D5D-9242-310715C597CE}" type="pres">
      <dgm:prSet presAssocID="{9F705C15-2493-405C-BA3C-B160004830D5}" presName="thickLine" presStyleLbl="alignNode1" presStyleIdx="1" presStyleCnt="6"/>
      <dgm:spPr/>
    </dgm:pt>
    <dgm:pt modelId="{46BA4FFE-5274-4C0F-964D-E2C6AE563D35}" type="pres">
      <dgm:prSet presAssocID="{9F705C15-2493-405C-BA3C-B160004830D5}" presName="horz1" presStyleCnt="0"/>
      <dgm:spPr/>
    </dgm:pt>
    <dgm:pt modelId="{37EE458F-7D93-47FD-AC7A-46E864486E12}" type="pres">
      <dgm:prSet presAssocID="{9F705C15-2493-405C-BA3C-B160004830D5}" presName="tx1" presStyleLbl="revTx" presStyleIdx="1" presStyleCnt="6"/>
      <dgm:spPr/>
    </dgm:pt>
    <dgm:pt modelId="{60633477-AF3A-4F38-B473-82B73B565412}" type="pres">
      <dgm:prSet presAssocID="{9F705C15-2493-405C-BA3C-B160004830D5}" presName="vert1" presStyleCnt="0"/>
      <dgm:spPr/>
    </dgm:pt>
    <dgm:pt modelId="{FA0B1EB4-555C-4336-BE9E-8C93EF69079B}" type="pres">
      <dgm:prSet presAssocID="{31091746-C5C5-4819-B9DA-74C73B4CC9AC}" presName="thickLine" presStyleLbl="alignNode1" presStyleIdx="2" presStyleCnt="6"/>
      <dgm:spPr/>
    </dgm:pt>
    <dgm:pt modelId="{DBA7D5D3-0FAE-447D-B1B4-1A73A3067C0D}" type="pres">
      <dgm:prSet presAssocID="{31091746-C5C5-4819-B9DA-74C73B4CC9AC}" presName="horz1" presStyleCnt="0"/>
      <dgm:spPr/>
    </dgm:pt>
    <dgm:pt modelId="{819D228E-5660-4406-AD79-6C7CAC56B739}" type="pres">
      <dgm:prSet presAssocID="{31091746-C5C5-4819-B9DA-74C73B4CC9AC}" presName="tx1" presStyleLbl="revTx" presStyleIdx="2" presStyleCnt="6"/>
      <dgm:spPr/>
    </dgm:pt>
    <dgm:pt modelId="{DADA1AE3-BE78-480F-9577-6B6AAAE63702}" type="pres">
      <dgm:prSet presAssocID="{31091746-C5C5-4819-B9DA-74C73B4CC9AC}" presName="vert1" presStyleCnt="0"/>
      <dgm:spPr/>
    </dgm:pt>
    <dgm:pt modelId="{97DFD723-21D9-4D37-BCBE-70E69ED8A771}" type="pres">
      <dgm:prSet presAssocID="{5035CEFA-8909-4D1A-877B-16746E164E53}" presName="thickLine" presStyleLbl="alignNode1" presStyleIdx="3" presStyleCnt="6"/>
      <dgm:spPr/>
    </dgm:pt>
    <dgm:pt modelId="{FEEEEC34-80A8-4C0A-9537-5A9B84A4AB44}" type="pres">
      <dgm:prSet presAssocID="{5035CEFA-8909-4D1A-877B-16746E164E53}" presName="horz1" presStyleCnt="0"/>
      <dgm:spPr/>
    </dgm:pt>
    <dgm:pt modelId="{0BE9C2F2-DD76-4400-B595-7F0EC735134B}" type="pres">
      <dgm:prSet presAssocID="{5035CEFA-8909-4D1A-877B-16746E164E53}" presName="tx1" presStyleLbl="revTx" presStyleIdx="3" presStyleCnt="6"/>
      <dgm:spPr/>
    </dgm:pt>
    <dgm:pt modelId="{76EFA6B9-3C7E-46DE-9857-099B6F9A6A1E}" type="pres">
      <dgm:prSet presAssocID="{5035CEFA-8909-4D1A-877B-16746E164E53}" presName="vert1" presStyleCnt="0"/>
      <dgm:spPr/>
    </dgm:pt>
    <dgm:pt modelId="{1E929CB6-5444-47AE-837A-D0E9F5625AA3}" type="pres">
      <dgm:prSet presAssocID="{14AE1AFD-D38C-4AE6-BA39-719ECB9A93B0}" presName="thickLine" presStyleLbl="alignNode1" presStyleIdx="4" presStyleCnt="6"/>
      <dgm:spPr/>
    </dgm:pt>
    <dgm:pt modelId="{7928D604-0F8A-4733-8D94-8AE66F53FB36}" type="pres">
      <dgm:prSet presAssocID="{14AE1AFD-D38C-4AE6-BA39-719ECB9A93B0}" presName="horz1" presStyleCnt="0"/>
      <dgm:spPr/>
    </dgm:pt>
    <dgm:pt modelId="{FD962619-5C23-4FD5-8790-50947E8D2FD2}" type="pres">
      <dgm:prSet presAssocID="{14AE1AFD-D38C-4AE6-BA39-719ECB9A93B0}" presName="tx1" presStyleLbl="revTx" presStyleIdx="4" presStyleCnt="6"/>
      <dgm:spPr/>
    </dgm:pt>
    <dgm:pt modelId="{8DDC2202-EEF5-4202-885D-89DC9FF85D17}" type="pres">
      <dgm:prSet presAssocID="{14AE1AFD-D38C-4AE6-BA39-719ECB9A93B0}" presName="vert1" presStyleCnt="0"/>
      <dgm:spPr/>
    </dgm:pt>
    <dgm:pt modelId="{2A52D5F2-80B3-4B49-A436-E25071990650}" type="pres">
      <dgm:prSet presAssocID="{251D8BCB-86CD-4A1F-AD8D-67CEA49E61D5}" presName="thickLine" presStyleLbl="alignNode1" presStyleIdx="5" presStyleCnt="6"/>
      <dgm:spPr/>
    </dgm:pt>
    <dgm:pt modelId="{D2D7783C-8775-4156-9082-3DE5C35F16F2}" type="pres">
      <dgm:prSet presAssocID="{251D8BCB-86CD-4A1F-AD8D-67CEA49E61D5}" presName="horz1" presStyleCnt="0"/>
      <dgm:spPr/>
    </dgm:pt>
    <dgm:pt modelId="{BEC6F966-D222-41A8-941E-6F2246BC3BEE}" type="pres">
      <dgm:prSet presAssocID="{251D8BCB-86CD-4A1F-AD8D-67CEA49E61D5}" presName="tx1" presStyleLbl="revTx" presStyleIdx="5" presStyleCnt="6"/>
      <dgm:spPr/>
    </dgm:pt>
    <dgm:pt modelId="{C61EDCFD-7543-45AA-9FBD-61709943088E}" type="pres">
      <dgm:prSet presAssocID="{251D8BCB-86CD-4A1F-AD8D-67CEA49E61D5}" presName="vert1" presStyleCnt="0"/>
      <dgm:spPr/>
    </dgm:pt>
  </dgm:ptLst>
  <dgm:cxnLst>
    <dgm:cxn modelId="{33A52212-9600-449E-A8DE-7B13F3894CB8}" type="presOf" srcId="{87154A3A-2696-4C18-91F0-A4E145034C1C}" destId="{118F5C9A-2051-4249-9920-02E548C26110}" srcOrd="0" destOrd="0" presId="urn:microsoft.com/office/officeart/2008/layout/LinedList"/>
    <dgm:cxn modelId="{2F2D1F1D-A105-473D-B535-71DA5374CD86}" type="presOf" srcId="{5035CEFA-8909-4D1A-877B-16746E164E53}" destId="{0BE9C2F2-DD76-4400-B595-7F0EC735134B}" srcOrd="0" destOrd="0" presId="urn:microsoft.com/office/officeart/2008/layout/LinedList"/>
    <dgm:cxn modelId="{91A8ED1E-38A7-41AB-B3E0-5BFBFB19F0C2}" type="presOf" srcId="{9F705C15-2493-405C-BA3C-B160004830D5}" destId="{37EE458F-7D93-47FD-AC7A-46E864486E12}" srcOrd="0" destOrd="0" presId="urn:microsoft.com/office/officeart/2008/layout/LinedList"/>
    <dgm:cxn modelId="{32FFC32A-3ABD-4C29-9167-82E39DC23DE8}" type="presOf" srcId="{33F95FEB-EEDA-425C-A32F-DA144264F3D1}" destId="{FFE4A4A7-0A2E-4E38-B79E-554F9C2072FA}" srcOrd="0" destOrd="0" presId="urn:microsoft.com/office/officeart/2008/layout/LinedList"/>
    <dgm:cxn modelId="{FD4F2039-746B-4F3A-8AEC-FBAAB360BF29}" srcId="{33F95FEB-EEDA-425C-A32F-DA144264F3D1}" destId="{87154A3A-2696-4C18-91F0-A4E145034C1C}" srcOrd="0" destOrd="0" parTransId="{02E92B4D-82EE-43EF-A098-7B2A8303BD2D}" sibTransId="{85F18695-8D79-47DD-80AA-273874CF1553}"/>
    <dgm:cxn modelId="{B6D82964-5455-4624-BD97-1AD883EFFB2D}" type="presOf" srcId="{31091746-C5C5-4819-B9DA-74C73B4CC9AC}" destId="{819D228E-5660-4406-AD79-6C7CAC56B739}" srcOrd="0" destOrd="0" presId="urn:microsoft.com/office/officeart/2008/layout/LinedList"/>
    <dgm:cxn modelId="{2CE7BF72-E442-4AAB-8FF7-E02C77A30C5D}" srcId="{33F95FEB-EEDA-425C-A32F-DA144264F3D1}" destId="{31091746-C5C5-4819-B9DA-74C73B4CC9AC}" srcOrd="2" destOrd="0" parTransId="{3D995B39-CCFA-45B7-A9BE-C04890D7656D}" sibTransId="{5B042D51-D893-4FC5-8BAA-71CD00B8C843}"/>
    <dgm:cxn modelId="{7F070558-BFB4-446B-B2A4-7DA631AEE5C7}" type="presOf" srcId="{14AE1AFD-D38C-4AE6-BA39-719ECB9A93B0}" destId="{FD962619-5C23-4FD5-8790-50947E8D2FD2}" srcOrd="0" destOrd="0" presId="urn:microsoft.com/office/officeart/2008/layout/LinedList"/>
    <dgm:cxn modelId="{55B553A7-98E9-4946-ADD8-D0947975DFCD}" type="presOf" srcId="{251D8BCB-86CD-4A1F-AD8D-67CEA49E61D5}" destId="{BEC6F966-D222-41A8-941E-6F2246BC3BEE}" srcOrd="0" destOrd="0" presId="urn:microsoft.com/office/officeart/2008/layout/LinedList"/>
    <dgm:cxn modelId="{FCEF58AD-13D6-4126-9147-FEFC058B831C}" srcId="{33F95FEB-EEDA-425C-A32F-DA144264F3D1}" destId="{251D8BCB-86CD-4A1F-AD8D-67CEA49E61D5}" srcOrd="5" destOrd="0" parTransId="{0A241361-E53F-45E9-B40A-B6AD83FBD889}" sibTransId="{234891CF-5D56-4885-B3F0-9797F47815D9}"/>
    <dgm:cxn modelId="{05D696C0-6E63-4A00-A252-03B9B0F18F20}" srcId="{33F95FEB-EEDA-425C-A32F-DA144264F3D1}" destId="{5035CEFA-8909-4D1A-877B-16746E164E53}" srcOrd="3" destOrd="0" parTransId="{81AF8AF3-7184-43BD-BF7F-B521D226BA0A}" sibTransId="{4970D058-3741-4C1F-9B76-A96E21153A08}"/>
    <dgm:cxn modelId="{A819C3F5-7EED-4AD4-BBB5-45E6E481EE8E}" srcId="{33F95FEB-EEDA-425C-A32F-DA144264F3D1}" destId="{14AE1AFD-D38C-4AE6-BA39-719ECB9A93B0}" srcOrd="4" destOrd="0" parTransId="{BA642411-D56C-4BEB-8A4C-BD5CC60F33F2}" sibTransId="{60A948D0-DC5F-4490-AA8C-AF7592FC9123}"/>
    <dgm:cxn modelId="{E59842FC-B490-473D-9DE8-6818DDCC441E}" srcId="{33F95FEB-EEDA-425C-A32F-DA144264F3D1}" destId="{9F705C15-2493-405C-BA3C-B160004830D5}" srcOrd="1" destOrd="0" parTransId="{34B6C1D7-58A8-4AB3-B9AD-3369868EBB81}" sibTransId="{B35D037D-2085-4FBF-9D34-5C7F106BE271}"/>
    <dgm:cxn modelId="{A46F8414-2DC3-4997-BAB3-3933023B7681}" type="presParOf" srcId="{FFE4A4A7-0A2E-4E38-B79E-554F9C2072FA}" destId="{75B79857-FA6A-4048-BF79-3E9A3E38F094}" srcOrd="0" destOrd="0" presId="urn:microsoft.com/office/officeart/2008/layout/LinedList"/>
    <dgm:cxn modelId="{ABD2DAB3-436D-4EF9-BCAB-783BC5022E89}" type="presParOf" srcId="{FFE4A4A7-0A2E-4E38-B79E-554F9C2072FA}" destId="{ADE034DE-0770-4000-A3A9-9CF2F107E350}" srcOrd="1" destOrd="0" presId="urn:microsoft.com/office/officeart/2008/layout/LinedList"/>
    <dgm:cxn modelId="{136762D0-12F6-4372-A6E0-762A3396914B}" type="presParOf" srcId="{ADE034DE-0770-4000-A3A9-9CF2F107E350}" destId="{118F5C9A-2051-4249-9920-02E548C26110}" srcOrd="0" destOrd="0" presId="urn:microsoft.com/office/officeart/2008/layout/LinedList"/>
    <dgm:cxn modelId="{EAEFE3ED-35D8-4605-BBDD-ED62EA8A9959}" type="presParOf" srcId="{ADE034DE-0770-4000-A3A9-9CF2F107E350}" destId="{2C574EFE-3E1D-405B-916C-E3B812A8B1F2}" srcOrd="1" destOrd="0" presId="urn:microsoft.com/office/officeart/2008/layout/LinedList"/>
    <dgm:cxn modelId="{0C2F540C-E2B0-47B0-9B77-4BD88ACDDF67}" type="presParOf" srcId="{FFE4A4A7-0A2E-4E38-B79E-554F9C2072FA}" destId="{6E5CA0FA-F0C5-4D5D-9242-310715C597CE}" srcOrd="2" destOrd="0" presId="urn:microsoft.com/office/officeart/2008/layout/LinedList"/>
    <dgm:cxn modelId="{9B78BCA3-5382-4A27-AFBC-E929EC79E92B}" type="presParOf" srcId="{FFE4A4A7-0A2E-4E38-B79E-554F9C2072FA}" destId="{46BA4FFE-5274-4C0F-964D-E2C6AE563D35}" srcOrd="3" destOrd="0" presId="urn:microsoft.com/office/officeart/2008/layout/LinedList"/>
    <dgm:cxn modelId="{E6147DBC-A743-4348-A43E-551FD880C82B}" type="presParOf" srcId="{46BA4FFE-5274-4C0F-964D-E2C6AE563D35}" destId="{37EE458F-7D93-47FD-AC7A-46E864486E12}" srcOrd="0" destOrd="0" presId="urn:microsoft.com/office/officeart/2008/layout/LinedList"/>
    <dgm:cxn modelId="{153E3A70-A66C-4646-B313-009666B8F7E7}" type="presParOf" srcId="{46BA4FFE-5274-4C0F-964D-E2C6AE563D35}" destId="{60633477-AF3A-4F38-B473-82B73B565412}" srcOrd="1" destOrd="0" presId="urn:microsoft.com/office/officeart/2008/layout/LinedList"/>
    <dgm:cxn modelId="{4DCF914E-19DD-4BDC-AA08-BAD20296218B}" type="presParOf" srcId="{FFE4A4A7-0A2E-4E38-B79E-554F9C2072FA}" destId="{FA0B1EB4-555C-4336-BE9E-8C93EF69079B}" srcOrd="4" destOrd="0" presId="urn:microsoft.com/office/officeart/2008/layout/LinedList"/>
    <dgm:cxn modelId="{A639DFBB-3B2A-4158-82C0-ED13D0DB1068}" type="presParOf" srcId="{FFE4A4A7-0A2E-4E38-B79E-554F9C2072FA}" destId="{DBA7D5D3-0FAE-447D-B1B4-1A73A3067C0D}" srcOrd="5" destOrd="0" presId="urn:microsoft.com/office/officeart/2008/layout/LinedList"/>
    <dgm:cxn modelId="{405B5BA6-8C52-4CE1-870C-7501ECBD2231}" type="presParOf" srcId="{DBA7D5D3-0FAE-447D-B1B4-1A73A3067C0D}" destId="{819D228E-5660-4406-AD79-6C7CAC56B739}" srcOrd="0" destOrd="0" presId="urn:microsoft.com/office/officeart/2008/layout/LinedList"/>
    <dgm:cxn modelId="{D8CB473A-9BDC-441A-953B-C312B8622609}" type="presParOf" srcId="{DBA7D5D3-0FAE-447D-B1B4-1A73A3067C0D}" destId="{DADA1AE3-BE78-480F-9577-6B6AAAE63702}" srcOrd="1" destOrd="0" presId="urn:microsoft.com/office/officeart/2008/layout/LinedList"/>
    <dgm:cxn modelId="{A13F9B13-6CB9-4686-981D-6FEE55668480}" type="presParOf" srcId="{FFE4A4A7-0A2E-4E38-B79E-554F9C2072FA}" destId="{97DFD723-21D9-4D37-BCBE-70E69ED8A771}" srcOrd="6" destOrd="0" presId="urn:microsoft.com/office/officeart/2008/layout/LinedList"/>
    <dgm:cxn modelId="{CF393F56-2178-4C32-BB60-11BD9D1F2BD5}" type="presParOf" srcId="{FFE4A4A7-0A2E-4E38-B79E-554F9C2072FA}" destId="{FEEEEC34-80A8-4C0A-9537-5A9B84A4AB44}" srcOrd="7" destOrd="0" presId="urn:microsoft.com/office/officeart/2008/layout/LinedList"/>
    <dgm:cxn modelId="{2406D1CA-6B58-4FBB-BCC9-0FF5E859FCA7}" type="presParOf" srcId="{FEEEEC34-80A8-4C0A-9537-5A9B84A4AB44}" destId="{0BE9C2F2-DD76-4400-B595-7F0EC735134B}" srcOrd="0" destOrd="0" presId="urn:microsoft.com/office/officeart/2008/layout/LinedList"/>
    <dgm:cxn modelId="{1639392D-D0E5-47DF-8DF0-91338A3F0B14}" type="presParOf" srcId="{FEEEEC34-80A8-4C0A-9537-5A9B84A4AB44}" destId="{76EFA6B9-3C7E-46DE-9857-099B6F9A6A1E}" srcOrd="1" destOrd="0" presId="urn:microsoft.com/office/officeart/2008/layout/LinedList"/>
    <dgm:cxn modelId="{4D5DF028-B572-45EB-AC53-D4803F1F8DD0}" type="presParOf" srcId="{FFE4A4A7-0A2E-4E38-B79E-554F9C2072FA}" destId="{1E929CB6-5444-47AE-837A-D0E9F5625AA3}" srcOrd="8" destOrd="0" presId="urn:microsoft.com/office/officeart/2008/layout/LinedList"/>
    <dgm:cxn modelId="{64760D92-E623-4ECB-878B-4A9F66545B5A}" type="presParOf" srcId="{FFE4A4A7-0A2E-4E38-B79E-554F9C2072FA}" destId="{7928D604-0F8A-4733-8D94-8AE66F53FB36}" srcOrd="9" destOrd="0" presId="urn:microsoft.com/office/officeart/2008/layout/LinedList"/>
    <dgm:cxn modelId="{ECFB6F22-0C27-49A5-8749-FA1FFC0A9AF8}" type="presParOf" srcId="{7928D604-0F8A-4733-8D94-8AE66F53FB36}" destId="{FD962619-5C23-4FD5-8790-50947E8D2FD2}" srcOrd="0" destOrd="0" presId="urn:microsoft.com/office/officeart/2008/layout/LinedList"/>
    <dgm:cxn modelId="{F15E3FC4-E31D-4989-A0B6-90CE211962EC}" type="presParOf" srcId="{7928D604-0F8A-4733-8D94-8AE66F53FB36}" destId="{8DDC2202-EEF5-4202-885D-89DC9FF85D17}" srcOrd="1" destOrd="0" presId="urn:microsoft.com/office/officeart/2008/layout/LinedList"/>
    <dgm:cxn modelId="{59C41502-9E53-47B6-AEF8-6C7A95E840C7}" type="presParOf" srcId="{FFE4A4A7-0A2E-4E38-B79E-554F9C2072FA}" destId="{2A52D5F2-80B3-4B49-A436-E25071990650}" srcOrd="10" destOrd="0" presId="urn:microsoft.com/office/officeart/2008/layout/LinedList"/>
    <dgm:cxn modelId="{53642EF5-04DB-471A-AE9A-E30E42F7FA49}" type="presParOf" srcId="{FFE4A4A7-0A2E-4E38-B79E-554F9C2072FA}" destId="{D2D7783C-8775-4156-9082-3DE5C35F16F2}" srcOrd="11" destOrd="0" presId="urn:microsoft.com/office/officeart/2008/layout/LinedList"/>
    <dgm:cxn modelId="{192F6EB9-5BB2-4664-BAB5-EDBFA4037CDA}" type="presParOf" srcId="{D2D7783C-8775-4156-9082-3DE5C35F16F2}" destId="{BEC6F966-D222-41A8-941E-6F2246BC3BEE}" srcOrd="0" destOrd="0" presId="urn:microsoft.com/office/officeart/2008/layout/LinedList"/>
    <dgm:cxn modelId="{1E79BC77-65C8-4721-999C-FDA19321EA0D}" type="presParOf" srcId="{D2D7783C-8775-4156-9082-3DE5C35F16F2}" destId="{C61EDCFD-7543-45AA-9FBD-61709943088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CA6E5D-85C6-458D-9610-3AE9A68387EE}">
      <dsp:nvSpPr>
        <dsp:cNvPr id="0" name=""/>
        <dsp:cNvSpPr/>
      </dsp:nvSpPr>
      <dsp:spPr>
        <a:xfrm>
          <a:off x="901799" y="93486"/>
          <a:ext cx="2196000" cy="2196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AF46BA-BFB7-4B37-B611-1446C2D432BA}">
      <dsp:nvSpPr>
        <dsp:cNvPr id="0" name=""/>
        <dsp:cNvSpPr/>
      </dsp:nvSpPr>
      <dsp:spPr>
        <a:xfrm>
          <a:off x="1369799" y="561486"/>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F5700D-AA41-4B3F-8285-F222B8C8815C}">
      <dsp:nvSpPr>
        <dsp:cNvPr id="0" name=""/>
        <dsp:cNvSpPr/>
      </dsp:nvSpPr>
      <dsp:spPr>
        <a:xfrm>
          <a:off x="113399" y="2537425"/>
          <a:ext cx="3772800" cy="21696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dirty="0">
              <a:latin typeface="Calibri" panose="020F0502020204030204" pitchFamily="34" charset="0"/>
              <a:ea typeface="Calibri" panose="020F0502020204030204" pitchFamily="34" charset="0"/>
              <a:cs typeface="Calibri" panose="020F0502020204030204" pitchFamily="34" charset="0"/>
            </a:rPr>
            <a:t>Financial management professionals plan, organize, and control all transactions in a business. They focus on sourcing the capital, whether it is from the initial investment by the entrepreneur, debt financing, venture funding, public issue, or any other sources</a:t>
          </a:r>
          <a:r>
            <a:rPr lang="en-US" sz="1300" kern="1200" dirty="0"/>
            <a:t>.</a:t>
          </a:r>
        </a:p>
      </dsp:txBody>
      <dsp:txXfrm>
        <a:off x="113399" y="2537425"/>
        <a:ext cx="3772800" cy="2169688"/>
      </dsp:txXfrm>
    </dsp:sp>
    <dsp:sp modelId="{9F6F97F2-BC6D-4593-B9B1-E44ABF71BAAB}">
      <dsp:nvSpPr>
        <dsp:cNvPr id="0" name=""/>
        <dsp:cNvSpPr/>
      </dsp:nvSpPr>
      <dsp:spPr>
        <a:xfrm>
          <a:off x="5218199" y="82414"/>
          <a:ext cx="2196000" cy="2196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171879-B1EF-4BB7-9123-9B430432D3C0}">
      <dsp:nvSpPr>
        <dsp:cNvPr id="0" name=""/>
        <dsp:cNvSpPr/>
      </dsp:nvSpPr>
      <dsp:spPr>
        <a:xfrm>
          <a:off x="5686199" y="550414"/>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74C44E-8A9E-4F50-837D-9BB8159DE325}">
      <dsp:nvSpPr>
        <dsp:cNvPr id="0" name=""/>
        <dsp:cNvSpPr/>
      </dsp:nvSpPr>
      <dsp:spPr>
        <a:xfrm>
          <a:off x="4516200" y="2504211"/>
          <a:ext cx="3600000" cy="22139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latin typeface="Calibri" panose="020F0502020204030204" pitchFamily="34" charset="0"/>
              <a:ea typeface="Calibri" panose="020F0502020204030204" pitchFamily="34" charset="0"/>
              <a:cs typeface="Calibri" panose="020F0502020204030204" pitchFamily="34" charset="0"/>
            </a:rPr>
            <a:t>Financial management professionals are also responsible for fund allocation in an optimized way to ensure greater financial stability and growth for the organization</a:t>
          </a:r>
          <a:r>
            <a:rPr lang="en-US" sz="1800" kern="1200" dirty="0"/>
            <a:t>.</a:t>
          </a:r>
        </a:p>
      </dsp:txBody>
      <dsp:txXfrm>
        <a:off x="4516200" y="2504211"/>
        <a:ext cx="3600000" cy="22139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B79857-FA6A-4048-BF79-3E9A3E38F094}">
      <dsp:nvSpPr>
        <dsp:cNvPr id="0" name=""/>
        <dsp:cNvSpPr/>
      </dsp:nvSpPr>
      <dsp:spPr>
        <a:xfrm>
          <a:off x="0" y="2418"/>
          <a:ext cx="8077200"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8F5C9A-2051-4249-9920-02E548C26110}">
      <dsp:nvSpPr>
        <dsp:cNvPr id="0" name=""/>
        <dsp:cNvSpPr/>
      </dsp:nvSpPr>
      <dsp:spPr>
        <a:xfrm>
          <a:off x="0" y="2418"/>
          <a:ext cx="8077200" cy="8246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The financial management of an organization determines the objectives, formulate the policies, lay out the procedures, implement the </a:t>
          </a:r>
          <a:r>
            <a:rPr lang="en-US" sz="1600" kern="1200" dirty="0" err="1"/>
            <a:t>programmes</a:t>
          </a:r>
          <a:r>
            <a:rPr lang="en-US" sz="1600" kern="1200" dirty="0"/>
            <a:t>, and allocates the budget related to all financial activities of a business. </a:t>
          </a:r>
        </a:p>
      </dsp:txBody>
      <dsp:txXfrm>
        <a:off x="0" y="2418"/>
        <a:ext cx="8077200" cy="824693"/>
      </dsp:txXfrm>
    </dsp:sp>
    <dsp:sp modelId="{6E5CA0FA-F0C5-4D5D-9242-310715C597CE}">
      <dsp:nvSpPr>
        <dsp:cNvPr id="0" name=""/>
        <dsp:cNvSpPr/>
      </dsp:nvSpPr>
      <dsp:spPr>
        <a:xfrm>
          <a:off x="0" y="827112"/>
          <a:ext cx="8077200"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EE458F-7D93-47FD-AC7A-46E864486E12}">
      <dsp:nvSpPr>
        <dsp:cNvPr id="0" name=""/>
        <dsp:cNvSpPr/>
      </dsp:nvSpPr>
      <dsp:spPr>
        <a:xfrm>
          <a:off x="0" y="827112"/>
          <a:ext cx="8077200" cy="8246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Availability of sufficient funds</a:t>
          </a:r>
        </a:p>
      </dsp:txBody>
      <dsp:txXfrm>
        <a:off x="0" y="827112"/>
        <a:ext cx="8077200" cy="824693"/>
      </dsp:txXfrm>
    </dsp:sp>
    <dsp:sp modelId="{FA0B1EB4-555C-4336-BE9E-8C93EF69079B}">
      <dsp:nvSpPr>
        <dsp:cNvPr id="0" name=""/>
        <dsp:cNvSpPr/>
      </dsp:nvSpPr>
      <dsp:spPr>
        <a:xfrm>
          <a:off x="0" y="1651806"/>
          <a:ext cx="8077200"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9D228E-5660-4406-AD79-6C7CAC56B739}">
      <dsp:nvSpPr>
        <dsp:cNvPr id="0" name=""/>
        <dsp:cNvSpPr/>
      </dsp:nvSpPr>
      <dsp:spPr>
        <a:xfrm>
          <a:off x="0" y="1651806"/>
          <a:ext cx="8077200" cy="8246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Maintaining a balance between income and expenses to ensure financial stability</a:t>
          </a:r>
        </a:p>
      </dsp:txBody>
      <dsp:txXfrm>
        <a:off x="0" y="1651806"/>
        <a:ext cx="8077200" cy="824693"/>
      </dsp:txXfrm>
    </dsp:sp>
    <dsp:sp modelId="{97DFD723-21D9-4D37-BCBE-70E69ED8A771}">
      <dsp:nvSpPr>
        <dsp:cNvPr id="0" name=""/>
        <dsp:cNvSpPr/>
      </dsp:nvSpPr>
      <dsp:spPr>
        <a:xfrm>
          <a:off x="0" y="2476500"/>
          <a:ext cx="8077200"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E9C2F2-DD76-4400-B595-7F0EC735134B}">
      <dsp:nvSpPr>
        <dsp:cNvPr id="0" name=""/>
        <dsp:cNvSpPr/>
      </dsp:nvSpPr>
      <dsp:spPr>
        <a:xfrm>
          <a:off x="0" y="2476500"/>
          <a:ext cx="8077200" cy="8246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Ensuring efficient and high ROI</a:t>
          </a:r>
        </a:p>
      </dsp:txBody>
      <dsp:txXfrm>
        <a:off x="0" y="2476500"/>
        <a:ext cx="8077200" cy="824693"/>
      </dsp:txXfrm>
    </dsp:sp>
    <dsp:sp modelId="{1E929CB6-5444-47AE-837A-D0E9F5625AA3}">
      <dsp:nvSpPr>
        <dsp:cNvPr id="0" name=""/>
        <dsp:cNvSpPr/>
      </dsp:nvSpPr>
      <dsp:spPr>
        <a:xfrm>
          <a:off x="0" y="3301193"/>
          <a:ext cx="8077200"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962619-5C23-4FD5-8790-50947E8D2FD2}">
      <dsp:nvSpPr>
        <dsp:cNvPr id="0" name=""/>
        <dsp:cNvSpPr/>
      </dsp:nvSpPr>
      <dsp:spPr>
        <a:xfrm>
          <a:off x="0" y="3301193"/>
          <a:ext cx="8077200" cy="8246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Creating and executing business growth and expansion plans</a:t>
          </a:r>
        </a:p>
      </dsp:txBody>
      <dsp:txXfrm>
        <a:off x="0" y="3301193"/>
        <a:ext cx="8077200" cy="824693"/>
      </dsp:txXfrm>
    </dsp:sp>
    <dsp:sp modelId="{2A52D5F2-80B3-4B49-A436-E25071990650}">
      <dsp:nvSpPr>
        <dsp:cNvPr id="0" name=""/>
        <dsp:cNvSpPr/>
      </dsp:nvSpPr>
      <dsp:spPr>
        <a:xfrm>
          <a:off x="0" y="4125887"/>
          <a:ext cx="8077200"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EC6F966-D222-41A8-941E-6F2246BC3BEE}">
      <dsp:nvSpPr>
        <dsp:cNvPr id="0" name=""/>
        <dsp:cNvSpPr/>
      </dsp:nvSpPr>
      <dsp:spPr>
        <a:xfrm>
          <a:off x="0" y="4125887"/>
          <a:ext cx="8077200" cy="8246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Safeguarding the organization against market uncertainties through ensuring buffer funds</a:t>
          </a:r>
        </a:p>
      </dsp:txBody>
      <dsp:txXfrm>
        <a:off x="0" y="4125887"/>
        <a:ext cx="8077200" cy="824693"/>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3177" tIns="46589" rIns="93177" bIns="46589" rtlCol="0"/>
          <a:lstStyle>
            <a:lvl1pPr algn="l" eaLnBrk="1" hangingPunct="1">
              <a:defRPr sz="1200">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3177" tIns="46589" rIns="93177" bIns="46589" rtlCol="0"/>
          <a:lstStyle>
            <a:lvl1pPr algn="r" eaLnBrk="1" hangingPunct="1">
              <a:defRPr sz="1200">
                <a:cs typeface="Arial" panose="020B0604020202020204" pitchFamily="34" charset="0"/>
              </a:defRPr>
            </a:lvl1pPr>
          </a:lstStyle>
          <a:p>
            <a:pPr>
              <a:defRPr/>
            </a:pPr>
            <a:fld id="{F399AABF-9665-440D-90EB-75FD43261E79}" type="datetimeFigureOut">
              <a:rPr lang="en-US"/>
              <a:pPr>
                <a:defRPr/>
              </a:pPr>
              <a:t>9/26/2025</a:t>
            </a:fld>
            <a:endParaRPr lang="en-US" dirty="0"/>
          </a:p>
        </p:txBody>
      </p:sp>
      <p:sp>
        <p:nvSpPr>
          <p:cNvPr id="4" name="Footer Placeholder 3"/>
          <p:cNvSpPr>
            <a:spLocks noGrp="1"/>
          </p:cNvSpPr>
          <p:nvPr>
            <p:ph type="ftr" sz="quarter" idx="2"/>
          </p:nvPr>
        </p:nvSpPr>
        <p:spPr>
          <a:xfrm>
            <a:off x="0" y="8829675"/>
            <a:ext cx="3038475" cy="465138"/>
          </a:xfrm>
          <a:prstGeom prst="rect">
            <a:avLst/>
          </a:prstGeom>
        </p:spPr>
        <p:txBody>
          <a:bodyPr vert="horz" lIns="93177" tIns="46589" rIns="93177" bIns="46589" rtlCol="0" anchor="b"/>
          <a:lstStyle>
            <a:lvl1pPr algn="l" eaLnBrk="1" hangingPunct="1">
              <a:defRPr sz="1200">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0AD26005-350B-4663-8083-A0ECEF69C9D7}" type="slidenum">
              <a:rPr lang="en-US" altLang="en-US"/>
              <a:pPr>
                <a:defRPr/>
              </a:pPr>
              <a:t>‹#›</a:t>
            </a:fld>
            <a:endParaRPr lang="en-US" altLang="en-US" dirty="0"/>
          </a:p>
        </p:txBody>
      </p:sp>
    </p:spTree>
    <p:extLst>
      <p:ext uri="{BB962C8B-B14F-4D97-AF65-F5344CB8AC3E}">
        <p14:creationId xmlns:p14="http://schemas.microsoft.com/office/powerpoint/2010/main" val="2250553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3177" tIns="46589" rIns="93177" bIns="46589"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3177" tIns="46589" rIns="93177" bIns="46589" rtlCol="0"/>
          <a:lstStyle>
            <a:lvl1pPr algn="r" eaLnBrk="1" fontAlgn="auto" hangingPunct="1">
              <a:spcBef>
                <a:spcPts val="0"/>
              </a:spcBef>
              <a:spcAft>
                <a:spcPts val="0"/>
              </a:spcAft>
              <a:defRPr sz="1200">
                <a:latin typeface="+mn-lt"/>
                <a:cs typeface="+mn-cs"/>
              </a:defRPr>
            </a:lvl1pPr>
          </a:lstStyle>
          <a:p>
            <a:pPr>
              <a:defRPr/>
            </a:pPr>
            <a:fld id="{C4A6A58F-D608-4BEA-9705-1B2C4FF196D8}" type="datetimeFigureOut">
              <a:rPr lang="en-US"/>
              <a:pPr>
                <a:defRPr/>
              </a:pPr>
              <a:t>9/26/2025</a:t>
            </a:fld>
            <a:endParaRPr lang="en-US" dirty="0"/>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3177" tIns="46589" rIns="93177" bIns="46589"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3177" tIns="46589" rIns="93177" bIns="46589"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01C3C041-5338-46DC-B5C2-45D7FFBDD6E7}" type="slidenum">
              <a:rPr lang="en-US" altLang="en-US"/>
              <a:pPr>
                <a:defRPr/>
              </a:pPr>
              <a:t>‹#›</a:t>
            </a:fld>
            <a:endParaRPr lang="en-US" altLang="en-US" dirty="0"/>
          </a:p>
        </p:txBody>
      </p:sp>
    </p:spTree>
    <p:extLst>
      <p:ext uri="{BB962C8B-B14F-4D97-AF65-F5344CB8AC3E}">
        <p14:creationId xmlns:p14="http://schemas.microsoft.com/office/powerpoint/2010/main" val="255297637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C72EDED-AAB0-413F-9A10-EE6D060E3242}" type="slidenum">
              <a:rPr lang="en-US" smtClean="0"/>
              <a:pPr fontAlgn="base">
                <a:spcBef>
                  <a:spcPct val="0"/>
                </a:spcBef>
                <a:spcAft>
                  <a:spcPct val="0"/>
                </a:spcAft>
                <a:defRPr/>
              </a:pPr>
              <a:t>1</a:t>
            </a:fld>
            <a:endParaRPr lang="en-US" dirty="0"/>
          </a:p>
        </p:txBody>
      </p:sp>
      <p:sp>
        <p:nvSpPr>
          <p:cNvPr id="3891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891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a:latin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a:xfrm>
            <a:off x="701675" y="4416425"/>
            <a:ext cx="5607050" cy="3873500"/>
          </a:xfrm>
        </p:spPr>
        <p:txBody>
          <a:bodyPr/>
          <a:lstStyle/>
          <a:p>
            <a:pPr>
              <a:lnSpc>
                <a:spcPct val="150000"/>
              </a:lnSpc>
              <a:defRPr/>
            </a:pPr>
            <a:r>
              <a:rPr lang="en-US" b="1" dirty="0">
                <a:latin typeface="Arial" panose="020B0604020202020204" pitchFamily="34" charset="0"/>
                <a:cs typeface="Arial" panose="020B0604020202020204" pitchFamily="34" charset="0"/>
              </a:rPr>
              <a:t>SAY:</a:t>
            </a:r>
            <a:br>
              <a:rPr lang="en-US" b="1"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a:lnSpc>
                <a:spcPct val="150000"/>
              </a:lnSpc>
              <a:defRPr/>
            </a:pPr>
            <a:r>
              <a:rPr lang="en-US" dirty="0">
                <a:latin typeface="Arial" panose="020B0604020202020204" pitchFamily="34" charset="0"/>
                <a:cs typeface="Arial" panose="020B0604020202020204" pitchFamily="34" charset="0"/>
              </a:rPr>
              <a:t>The purpose of epidemiology in public health practice is to</a:t>
            </a:r>
          </a:p>
          <a:p>
            <a:pPr>
              <a:lnSpc>
                <a:spcPct val="150000"/>
              </a:lnSpc>
              <a:defRPr/>
            </a:pPr>
            <a:endParaRPr lang="en-US" dirty="0">
              <a:latin typeface="Arial" panose="020B0604020202020204" pitchFamily="34" charset="0"/>
              <a:cs typeface="Arial" panose="020B0604020202020204" pitchFamily="34" charset="0"/>
            </a:endParaRPr>
          </a:p>
          <a:p>
            <a:pPr marL="174708" indent="-174708">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discover</a:t>
            </a:r>
            <a:r>
              <a:rPr lang="en-US" dirty="0">
                <a:latin typeface="Arial" panose="020B0604020202020204" pitchFamily="34" charset="0"/>
                <a:cs typeface="Arial" panose="020B0604020202020204" pitchFamily="34" charset="0"/>
              </a:rPr>
              <a:t> the agent, host, and environmental factors that affect health;</a:t>
            </a:r>
          </a:p>
          <a:p>
            <a:pPr marL="174708" indent="-174708">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determine</a:t>
            </a:r>
            <a:r>
              <a:rPr lang="en-US" dirty="0">
                <a:latin typeface="Arial" panose="020B0604020202020204" pitchFamily="34" charset="0"/>
                <a:cs typeface="Arial" panose="020B0604020202020204" pitchFamily="34" charset="0"/>
              </a:rPr>
              <a:t> the relative importance of causes of illness, disability, and death;</a:t>
            </a:r>
          </a:p>
          <a:p>
            <a:pPr marL="174708" indent="-174708">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identify</a:t>
            </a:r>
            <a:r>
              <a:rPr lang="en-US" dirty="0">
                <a:latin typeface="Arial" panose="020B0604020202020204" pitchFamily="34" charset="0"/>
                <a:cs typeface="Arial" panose="020B0604020202020204" pitchFamily="34" charset="0"/>
              </a:rPr>
              <a:t> those segments of the population that have the greatest risk from specific causes of ill health; and</a:t>
            </a:r>
          </a:p>
          <a:p>
            <a:pPr marL="174708" indent="-174708">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evaluate</a:t>
            </a:r>
            <a:r>
              <a:rPr lang="en-US" dirty="0">
                <a:latin typeface="Arial" pitchFamily="34" charset="0"/>
                <a:cs typeface="Arial" pitchFamily="34" charset="0"/>
              </a:rPr>
              <a:t> the effectiveness of health programs and services in improving population health.</a:t>
            </a:r>
          </a:p>
          <a:p>
            <a:pPr eaLnBrk="1" fontAlgn="auto" hangingPunct="1">
              <a:lnSpc>
                <a:spcPct val="150000"/>
              </a:lnSpc>
              <a:spcBef>
                <a:spcPts val="0"/>
              </a:spcBef>
              <a:spcAft>
                <a:spcPts val="0"/>
              </a:spcAft>
              <a:defRPr/>
            </a:pPr>
            <a:br>
              <a:rPr lang="en-US" dirty="0">
                <a:latin typeface="Arial" pitchFamily="34" charset="0"/>
                <a:cs typeface="Arial" pitchFamily="34" charset="0"/>
              </a:rPr>
            </a:br>
            <a:r>
              <a:rPr lang="en-US" b="1" dirty="0">
                <a:solidFill>
                  <a:prstClr val="black"/>
                </a:solidFill>
                <a:latin typeface="Arial" pitchFamily="34" charset="0"/>
                <a:cs typeface="Arial" pitchFamily="34" charset="0"/>
              </a:rPr>
              <a:t>GO</a:t>
            </a:r>
            <a:r>
              <a:rPr lang="en-US" dirty="0">
                <a:solidFill>
                  <a:prstClr val="black"/>
                </a:solidFill>
                <a:latin typeface="Arial" pitchFamily="34" charset="0"/>
                <a:cs typeface="Arial" pitchFamily="34" charset="0"/>
              </a:rPr>
              <a:t> to next slide.</a:t>
            </a:r>
            <a:endParaRPr lang="en-US" dirty="0">
              <a:latin typeface="Arial" pitchFamily="34" charset="0"/>
              <a:cs typeface="Arial" pitchFamily="34" charset="0"/>
            </a:endParaRPr>
          </a:p>
        </p:txBody>
      </p:sp>
      <p:sp>
        <p:nvSpPr>
          <p:cNvPr id="860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CEE14A06-6DA4-4485-8C26-48B287ECF792}" type="slidenum">
              <a:rPr lang="en-US" altLang="en-US" smtClean="0"/>
              <a:pPr>
                <a:spcBef>
                  <a:spcPct val="0"/>
                </a:spcBef>
              </a:pPr>
              <a:t>16</a:t>
            </a:fld>
            <a:endParaRPr lang="en-US" altLang="en-US" dirty="0"/>
          </a:p>
        </p:txBody>
      </p:sp>
      <p:sp>
        <p:nvSpPr>
          <p:cNvPr id="70661"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57066" indent="-291179">
              <a:defRPr>
                <a:solidFill>
                  <a:schemeClr val="tx1"/>
                </a:solidFill>
                <a:latin typeface="Calibri" pitchFamily="34" charset="0"/>
              </a:defRPr>
            </a:lvl2pPr>
            <a:lvl3pPr marL="1164717" indent="-232943">
              <a:defRPr>
                <a:solidFill>
                  <a:schemeClr val="tx1"/>
                </a:solidFill>
                <a:latin typeface="Calibri" pitchFamily="34" charset="0"/>
              </a:defRPr>
            </a:lvl3pPr>
            <a:lvl4pPr marL="1630604" indent="-232943">
              <a:defRPr>
                <a:solidFill>
                  <a:schemeClr val="tx1"/>
                </a:solidFill>
                <a:latin typeface="Calibri" pitchFamily="34" charset="0"/>
              </a:defRPr>
            </a:lvl4pPr>
            <a:lvl5pPr marL="2096491" indent="-232943">
              <a:defRPr>
                <a:solidFill>
                  <a:schemeClr val="tx1"/>
                </a:solidFill>
                <a:latin typeface="Calibri" pitchFamily="34" charset="0"/>
              </a:defRPr>
            </a:lvl5pPr>
            <a:lvl6pPr marL="2562377" indent="-232943" fontAlgn="base">
              <a:spcBef>
                <a:spcPct val="0"/>
              </a:spcBef>
              <a:spcAft>
                <a:spcPct val="0"/>
              </a:spcAft>
              <a:defRPr>
                <a:solidFill>
                  <a:schemeClr val="tx1"/>
                </a:solidFill>
                <a:latin typeface="Calibri" pitchFamily="34" charset="0"/>
              </a:defRPr>
            </a:lvl6pPr>
            <a:lvl7pPr marL="3028264" indent="-232943" fontAlgn="base">
              <a:spcBef>
                <a:spcPct val="0"/>
              </a:spcBef>
              <a:spcAft>
                <a:spcPct val="0"/>
              </a:spcAft>
              <a:defRPr>
                <a:solidFill>
                  <a:schemeClr val="tx1"/>
                </a:solidFill>
                <a:latin typeface="Calibri" pitchFamily="34" charset="0"/>
              </a:defRPr>
            </a:lvl7pPr>
            <a:lvl8pPr marL="3494151" indent="-232943" fontAlgn="base">
              <a:spcBef>
                <a:spcPct val="0"/>
              </a:spcBef>
              <a:spcAft>
                <a:spcPct val="0"/>
              </a:spcAft>
              <a:defRPr>
                <a:solidFill>
                  <a:schemeClr val="tx1"/>
                </a:solidFill>
                <a:latin typeface="Calibri" pitchFamily="34" charset="0"/>
              </a:defRPr>
            </a:lvl8pPr>
            <a:lvl9pPr marL="3960038" indent="-232943"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518E05B8-BC65-4A5F-B692-EA38DF597DCB}" type="datetime1">
              <a:rPr lang="en-US" altLang="en-US" smtClean="0"/>
              <a:pPr fontAlgn="base">
                <a:spcBef>
                  <a:spcPct val="0"/>
                </a:spcBef>
                <a:spcAft>
                  <a:spcPct val="0"/>
                </a:spcAft>
                <a:defRPr/>
              </a:pPr>
              <a:t>9/26/2025</a:t>
            </a:fld>
            <a:endParaRPr lang="en-US"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a:xfrm>
            <a:off x="701675" y="4416425"/>
            <a:ext cx="5607050" cy="3873500"/>
          </a:xfrm>
        </p:spPr>
        <p:txBody>
          <a:bodyPr/>
          <a:lstStyle/>
          <a:p>
            <a:pPr>
              <a:lnSpc>
                <a:spcPct val="150000"/>
              </a:lnSpc>
              <a:defRPr/>
            </a:pPr>
            <a:r>
              <a:rPr lang="en-US" b="1" dirty="0">
                <a:latin typeface="Arial" panose="020B0604020202020204" pitchFamily="34" charset="0"/>
                <a:cs typeface="Arial" panose="020B0604020202020204" pitchFamily="34" charset="0"/>
              </a:rPr>
              <a:t>SAY:</a:t>
            </a:r>
            <a:br>
              <a:rPr lang="en-US" b="1"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a:lnSpc>
                <a:spcPct val="150000"/>
              </a:lnSpc>
              <a:defRPr/>
            </a:pPr>
            <a:r>
              <a:rPr lang="en-US" dirty="0">
                <a:latin typeface="Arial" panose="020B0604020202020204" pitchFamily="34" charset="0"/>
                <a:cs typeface="Arial" panose="020B0604020202020204" pitchFamily="34" charset="0"/>
              </a:rPr>
              <a:t>The purpose of epidemiology in public health practice is to</a:t>
            </a:r>
          </a:p>
          <a:p>
            <a:pPr>
              <a:lnSpc>
                <a:spcPct val="150000"/>
              </a:lnSpc>
              <a:defRPr/>
            </a:pPr>
            <a:endParaRPr lang="en-US" dirty="0">
              <a:latin typeface="Arial" panose="020B0604020202020204" pitchFamily="34" charset="0"/>
              <a:cs typeface="Arial" panose="020B0604020202020204" pitchFamily="34" charset="0"/>
            </a:endParaRPr>
          </a:p>
          <a:p>
            <a:pPr marL="174708" indent="-174708">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discover</a:t>
            </a:r>
            <a:r>
              <a:rPr lang="en-US" dirty="0">
                <a:latin typeface="Arial" panose="020B0604020202020204" pitchFamily="34" charset="0"/>
                <a:cs typeface="Arial" panose="020B0604020202020204" pitchFamily="34" charset="0"/>
              </a:rPr>
              <a:t> the agent, host, and environmental factors that affect health;</a:t>
            </a:r>
          </a:p>
          <a:p>
            <a:pPr marL="174708" indent="-174708">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determine</a:t>
            </a:r>
            <a:r>
              <a:rPr lang="en-US" dirty="0">
                <a:latin typeface="Arial" panose="020B0604020202020204" pitchFamily="34" charset="0"/>
                <a:cs typeface="Arial" panose="020B0604020202020204" pitchFamily="34" charset="0"/>
              </a:rPr>
              <a:t> the relative importance of causes of illness, disability, and death;</a:t>
            </a:r>
          </a:p>
          <a:p>
            <a:pPr marL="174708" indent="-174708">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identify</a:t>
            </a:r>
            <a:r>
              <a:rPr lang="en-US" dirty="0">
                <a:latin typeface="Arial" panose="020B0604020202020204" pitchFamily="34" charset="0"/>
                <a:cs typeface="Arial" panose="020B0604020202020204" pitchFamily="34" charset="0"/>
              </a:rPr>
              <a:t> those segments of the population that have the greatest risk from specific causes of ill health; and</a:t>
            </a:r>
          </a:p>
          <a:p>
            <a:pPr marL="174708" indent="-174708">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evaluate</a:t>
            </a:r>
            <a:r>
              <a:rPr lang="en-US" dirty="0">
                <a:latin typeface="Arial" pitchFamily="34" charset="0"/>
                <a:cs typeface="Arial" pitchFamily="34" charset="0"/>
              </a:rPr>
              <a:t> the effectiveness of health programs and services in improving population health.</a:t>
            </a:r>
          </a:p>
          <a:p>
            <a:pPr eaLnBrk="1" fontAlgn="auto" hangingPunct="1">
              <a:lnSpc>
                <a:spcPct val="150000"/>
              </a:lnSpc>
              <a:spcBef>
                <a:spcPts val="0"/>
              </a:spcBef>
              <a:spcAft>
                <a:spcPts val="0"/>
              </a:spcAft>
              <a:defRPr/>
            </a:pPr>
            <a:br>
              <a:rPr lang="en-US" dirty="0">
                <a:latin typeface="Arial" pitchFamily="34" charset="0"/>
                <a:cs typeface="Arial" pitchFamily="34" charset="0"/>
              </a:rPr>
            </a:br>
            <a:r>
              <a:rPr lang="en-US" b="1" dirty="0">
                <a:solidFill>
                  <a:prstClr val="black"/>
                </a:solidFill>
                <a:latin typeface="Arial" pitchFamily="34" charset="0"/>
                <a:cs typeface="Arial" pitchFamily="34" charset="0"/>
              </a:rPr>
              <a:t>GO</a:t>
            </a:r>
            <a:r>
              <a:rPr lang="en-US" dirty="0">
                <a:solidFill>
                  <a:prstClr val="black"/>
                </a:solidFill>
                <a:latin typeface="Arial" pitchFamily="34" charset="0"/>
                <a:cs typeface="Arial" pitchFamily="34" charset="0"/>
              </a:rPr>
              <a:t> to next slide.</a:t>
            </a:r>
            <a:endParaRPr lang="en-US" dirty="0">
              <a:latin typeface="Arial" pitchFamily="34" charset="0"/>
              <a:cs typeface="Arial" pitchFamily="34" charset="0"/>
            </a:endParaRPr>
          </a:p>
        </p:txBody>
      </p:sp>
      <p:sp>
        <p:nvSpPr>
          <p:cNvPr id="860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CEE14A06-6DA4-4485-8C26-48B287ECF792}" type="slidenum">
              <a:rPr lang="en-US" altLang="en-US" smtClean="0"/>
              <a:pPr>
                <a:spcBef>
                  <a:spcPct val="0"/>
                </a:spcBef>
              </a:pPr>
              <a:t>18</a:t>
            </a:fld>
            <a:endParaRPr lang="en-US" altLang="en-US" dirty="0"/>
          </a:p>
        </p:txBody>
      </p:sp>
      <p:sp>
        <p:nvSpPr>
          <p:cNvPr id="70661"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57066" indent="-291179">
              <a:defRPr>
                <a:solidFill>
                  <a:schemeClr val="tx1"/>
                </a:solidFill>
                <a:latin typeface="Calibri" pitchFamily="34" charset="0"/>
              </a:defRPr>
            </a:lvl2pPr>
            <a:lvl3pPr marL="1164717" indent="-232943">
              <a:defRPr>
                <a:solidFill>
                  <a:schemeClr val="tx1"/>
                </a:solidFill>
                <a:latin typeface="Calibri" pitchFamily="34" charset="0"/>
              </a:defRPr>
            </a:lvl3pPr>
            <a:lvl4pPr marL="1630604" indent="-232943">
              <a:defRPr>
                <a:solidFill>
                  <a:schemeClr val="tx1"/>
                </a:solidFill>
                <a:latin typeface="Calibri" pitchFamily="34" charset="0"/>
              </a:defRPr>
            </a:lvl4pPr>
            <a:lvl5pPr marL="2096491" indent="-232943">
              <a:defRPr>
                <a:solidFill>
                  <a:schemeClr val="tx1"/>
                </a:solidFill>
                <a:latin typeface="Calibri" pitchFamily="34" charset="0"/>
              </a:defRPr>
            </a:lvl5pPr>
            <a:lvl6pPr marL="2562377" indent="-232943" fontAlgn="base">
              <a:spcBef>
                <a:spcPct val="0"/>
              </a:spcBef>
              <a:spcAft>
                <a:spcPct val="0"/>
              </a:spcAft>
              <a:defRPr>
                <a:solidFill>
                  <a:schemeClr val="tx1"/>
                </a:solidFill>
                <a:latin typeface="Calibri" pitchFamily="34" charset="0"/>
              </a:defRPr>
            </a:lvl6pPr>
            <a:lvl7pPr marL="3028264" indent="-232943" fontAlgn="base">
              <a:spcBef>
                <a:spcPct val="0"/>
              </a:spcBef>
              <a:spcAft>
                <a:spcPct val="0"/>
              </a:spcAft>
              <a:defRPr>
                <a:solidFill>
                  <a:schemeClr val="tx1"/>
                </a:solidFill>
                <a:latin typeface="Calibri" pitchFamily="34" charset="0"/>
              </a:defRPr>
            </a:lvl7pPr>
            <a:lvl8pPr marL="3494151" indent="-232943" fontAlgn="base">
              <a:spcBef>
                <a:spcPct val="0"/>
              </a:spcBef>
              <a:spcAft>
                <a:spcPct val="0"/>
              </a:spcAft>
              <a:defRPr>
                <a:solidFill>
                  <a:schemeClr val="tx1"/>
                </a:solidFill>
                <a:latin typeface="Calibri" pitchFamily="34" charset="0"/>
              </a:defRPr>
            </a:lvl8pPr>
            <a:lvl9pPr marL="3960038" indent="-232943"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518E05B8-BC65-4A5F-B692-EA38DF597DCB}" type="datetime1">
              <a:rPr lang="en-US" altLang="en-US" smtClean="0"/>
              <a:pPr fontAlgn="base">
                <a:spcBef>
                  <a:spcPct val="0"/>
                </a:spcBef>
                <a:spcAft>
                  <a:spcPct val="0"/>
                </a:spcAft>
                <a:defRPr/>
              </a:pPr>
              <a:t>9/26/2025</a:t>
            </a:fld>
            <a:endParaRPr lang="en-US"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Notes Placeholder 2"/>
          <p:cNvSpPr>
            <a:spLocks noGrp="1"/>
          </p:cNvSpPr>
          <p:nvPr>
            <p:ph type="body" idx="1"/>
          </p:nvPr>
        </p:nvSpPr>
        <p:spPr bwMode="auto">
          <a:xfrm>
            <a:off x="701675" y="4416425"/>
            <a:ext cx="5607050" cy="2711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150000"/>
              </a:lnSpc>
              <a:spcBef>
                <a:spcPct val="0"/>
              </a:spcBef>
            </a:pPr>
            <a:r>
              <a:rPr lang="en-US" altLang="en-US" b="1" dirty="0">
                <a:latin typeface="Arial" charset="0"/>
                <a:cs typeface="Arial" charset="0"/>
              </a:rPr>
              <a:t>SAY:</a:t>
            </a:r>
            <a:br>
              <a:rPr lang="en-US" altLang="en-US" b="1" dirty="0">
                <a:latin typeface="Arial" charset="0"/>
                <a:cs typeface="Arial" charset="0"/>
              </a:rPr>
            </a:br>
            <a:br>
              <a:rPr lang="en-US" altLang="en-US" b="1" dirty="0">
                <a:latin typeface="Arial" charset="0"/>
                <a:cs typeface="Arial" charset="0"/>
              </a:rPr>
            </a:br>
            <a:r>
              <a:rPr lang="en-US" altLang="en-US" dirty="0">
                <a:latin typeface="Arial" charset="0"/>
                <a:cs typeface="Arial" charset="0"/>
              </a:rPr>
              <a:t>Before we wrap up the course, let’s review what we have learned today.</a:t>
            </a:r>
          </a:p>
          <a:p>
            <a:pPr eaLnBrk="1" hangingPunct="1">
              <a:lnSpc>
                <a:spcPct val="150000"/>
              </a:lnSpc>
              <a:spcBef>
                <a:spcPct val="0"/>
              </a:spcBef>
            </a:pPr>
            <a:endParaRPr lang="en-US" altLang="en-US" dirty="0">
              <a:latin typeface="Arial" charset="0"/>
              <a:cs typeface="Arial" charset="0"/>
            </a:endParaRPr>
          </a:p>
          <a:p>
            <a:pPr eaLnBrk="1" hangingPunct="1">
              <a:lnSpc>
                <a:spcPct val="150000"/>
              </a:lnSpc>
              <a:spcBef>
                <a:spcPct val="0"/>
              </a:spcBef>
            </a:pPr>
            <a:r>
              <a:rPr lang="en-US" altLang="en-US" dirty="0">
                <a:latin typeface="Arial" charset="0"/>
                <a:cs typeface="Arial" charset="0"/>
              </a:rPr>
              <a:t>During this course, we have</a:t>
            </a:r>
          </a:p>
          <a:p>
            <a:pPr eaLnBrk="1" hangingPunct="1">
              <a:lnSpc>
                <a:spcPct val="150000"/>
              </a:lnSpc>
              <a:spcBef>
                <a:spcPct val="0"/>
              </a:spcBef>
            </a:pPr>
            <a:br>
              <a:rPr lang="en-US" altLang="en-US" dirty="0">
                <a:latin typeface="Arial" charset="0"/>
                <a:cs typeface="Arial" charset="0"/>
              </a:rPr>
            </a:br>
            <a:r>
              <a:rPr lang="en-US" altLang="en-US" dirty="0">
                <a:latin typeface="Arial" charset="0"/>
                <a:cs typeface="Arial" charset="0"/>
              </a:rPr>
              <a:t>&lt;</a:t>
            </a:r>
            <a:r>
              <a:rPr lang="en-US" altLang="en-US" b="1" dirty="0">
                <a:latin typeface="Arial" charset="0"/>
                <a:cs typeface="Arial" charset="0"/>
              </a:rPr>
              <a:t>READ</a:t>
            </a:r>
            <a:r>
              <a:rPr lang="en-US" altLang="en-US" dirty="0">
                <a:latin typeface="Arial" charset="0"/>
                <a:cs typeface="Arial" charset="0"/>
              </a:rPr>
              <a:t> the bullets from the slide.&gt;</a:t>
            </a:r>
          </a:p>
          <a:p>
            <a:pPr eaLnBrk="1" hangingPunct="1">
              <a:lnSpc>
                <a:spcPct val="150000"/>
              </a:lnSpc>
              <a:spcBef>
                <a:spcPct val="0"/>
              </a:spcBef>
            </a:pPr>
            <a:endParaRPr lang="en-US" altLang="en-US" dirty="0">
              <a:latin typeface="Arial" charset="0"/>
              <a:cs typeface="Arial" charset="0"/>
            </a:endParaRPr>
          </a:p>
          <a:p>
            <a:pPr eaLnBrk="1" hangingPunct="1">
              <a:lnSpc>
                <a:spcPct val="150000"/>
              </a:lnSpc>
              <a:spcBef>
                <a:spcPct val="0"/>
              </a:spcBef>
            </a:pPr>
            <a:r>
              <a:rPr lang="en-US" altLang="en-US" b="1" dirty="0">
                <a:solidFill>
                  <a:srgbClr val="000000"/>
                </a:solidFill>
                <a:latin typeface="Arial" charset="0"/>
                <a:cs typeface="Arial" charset="0"/>
              </a:rPr>
              <a:t>GO</a:t>
            </a:r>
            <a:r>
              <a:rPr lang="en-US" altLang="en-US" dirty="0">
                <a:solidFill>
                  <a:srgbClr val="000000"/>
                </a:solidFill>
                <a:latin typeface="Arial" charset="0"/>
                <a:cs typeface="Arial" charset="0"/>
              </a:rPr>
              <a:t> to next slide.</a:t>
            </a:r>
            <a:endParaRPr lang="en-US" altLang="en-US" dirty="0">
              <a:latin typeface="Arial" charset="0"/>
              <a:cs typeface="Arial" charset="0"/>
            </a:endParaRPr>
          </a:p>
        </p:txBody>
      </p:sp>
      <p:sp>
        <p:nvSpPr>
          <p:cNvPr id="1351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1F923737-DF2C-4C05-AA71-4B5989D14E08}" type="slidenum">
              <a:rPr lang="en-US" altLang="en-US" smtClean="0"/>
              <a:pPr>
                <a:spcBef>
                  <a:spcPct val="0"/>
                </a:spcBef>
              </a:pPr>
              <a:t>2</a:t>
            </a:fld>
            <a:endParaRPr lang="en-US" altLang="en-US" dirty="0"/>
          </a:p>
        </p:txBody>
      </p:sp>
      <p:sp>
        <p:nvSpPr>
          <p:cNvPr id="109573"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57066" indent="-291179">
              <a:defRPr>
                <a:solidFill>
                  <a:schemeClr val="tx1"/>
                </a:solidFill>
                <a:latin typeface="Calibri" pitchFamily="34" charset="0"/>
              </a:defRPr>
            </a:lvl2pPr>
            <a:lvl3pPr marL="1164717" indent="-232943">
              <a:defRPr>
                <a:solidFill>
                  <a:schemeClr val="tx1"/>
                </a:solidFill>
                <a:latin typeface="Calibri" pitchFamily="34" charset="0"/>
              </a:defRPr>
            </a:lvl3pPr>
            <a:lvl4pPr marL="1630604" indent="-232943">
              <a:defRPr>
                <a:solidFill>
                  <a:schemeClr val="tx1"/>
                </a:solidFill>
                <a:latin typeface="Calibri" pitchFamily="34" charset="0"/>
              </a:defRPr>
            </a:lvl4pPr>
            <a:lvl5pPr marL="2096491" indent="-232943">
              <a:defRPr>
                <a:solidFill>
                  <a:schemeClr val="tx1"/>
                </a:solidFill>
                <a:latin typeface="Calibri" pitchFamily="34" charset="0"/>
              </a:defRPr>
            </a:lvl5pPr>
            <a:lvl6pPr marL="2562377" indent="-232943" fontAlgn="base">
              <a:spcBef>
                <a:spcPct val="0"/>
              </a:spcBef>
              <a:spcAft>
                <a:spcPct val="0"/>
              </a:spcAft>
              <a:defRPr>
                <a:solidFill>
                  <a:schemeClr val="tx1"/>
                </a:solidFill>
                <a:latin typeface="Calibri" pitchFamily="34" charset="0"/>
              </a:defRPr>
            </a:lvl6pPr>
            <a:lvl7pPr marL="3028264" indent="-232943" fontAlgn="base">
              <a:spcBef>
                <a:spcPct val="0"/>
              </a:spcBef>
              <a:spcAft>
                <a:spcPct val="0"/>
              </a:spcAft>
              <a:defRPr>
                <a:solidFill>
                  <a:schemeClr val="tx1"/>
                </a:solidFill>
                <a:latin typeface="Calibri" pitchFamily="34" charset="0"/>
              </a:defRPr>
            </a:lvl7pPr>
            <a:lvl8pPr marL="3494151" indent="-232943" fontAlgn="base">
              <a:spcBef>
                <a:spcPct val="0"/>
              </a:spcBef>
              <a:spcAft>
                <a:spcPct val="0"/>
              </a:spcAft>
              <a:defRPr>
                <a:solidFill>
                  <a:schemeClr val="tx1"/>
                </a:solidFill>
                <a:latin typeface="Calibri" pitchFamily="34" charset="0"/>
              </a:defRPr>
            </a:lvl8pPr>
            <a:lvl9pPr marL="3960038" indent="-232943"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86A23028-C590-431B-AD6C-EE2EE647D4B7}" type="datetime1">
              <a:rPr lang="en-US" altLang="en-US" smtClean="0"/>
              <a:pPr fontAlgn="base">
                <a:spcBef>
                  <a:spcPct val="0"/>
                </a:spcBef>
                <a:spcAft>
                  <a:spcPct val="0"/>
                </a:spcAft>
                <a:defRPr/>
              </a:pPr>
              <a:t>9/26/2025</a:t>
            </a:fld>
            <a:endParaRPr lang="en-US"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Notes Placeholder 2"/>
          <p:cNvSpPr>
            <a:spLocks noGrp="1"/>
          </p:cNvSpPr>
          <p:nvPr>
            <p:ph type="body" idx="1"/>
          </p:nvPr>
        </p:nvSpPr>
        <p:spPr bwMode="auto">
          <a:xfrm>
            <a:off x="701675" y="4416425"/>
            <a:ext cx="5607050" cy="2711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150000"/>
              </a:lnSpc>
              <a:spcBef>
                <a:spcPct val="0"/>
              </a:spcBef>
            </a:pPr>
            <a:r>
              <a:rPr lang="en-US" altLang="en-US" b="1" dirty="0">
                <a:latin typeface="Arial" charset="0"/>
                <a:cs typeface="Arial" charset="0"/>
              </a:rPr>
              <a:t>SAY:</a:t>
            </a:r>
            <a:br>
              <a:rPr lang="en-US" altLang="en-US" b="1" dirty="0">
                <a:latin typeface="Arial" charset="0"/>
                <a:cs typeface="Arial" charset="0"/>
              </a:rPr>
            </a:br>
            <a:br>
              <a:rPr lang="en-US" altLang="en-US" b="1" dirty="0">
                <a:latin typeface="Arial" charset="0"/>
                <a:cs typeface="Arial" charset="0"/>
              </a:rPr>
            </a:br>
            <a:r>
              <a:rPr lang="en-US" altLang="en-US" dirty="0">
                <a:latin typeface="Arial" charset="0"/>
                <a:cs typeface="Arial" charset="0"/>
              </a:rPr>
              <a:t>Before we wrap up the course, let’s review what we have learned today.</a:t>
            </a:r>
          </a:p>
          <a:p>
            <a:pPr eaLnBrk="1" hangingPunct="1">
              <a:lnSpc>
                <a:spcPct val="150000"/>
              </a:lnSpc>
              <a:spcBef>
                <a:spcPct val="0"/>
              </a:spcBef>
            </a:pPr>
            <a:endParaRPr lang="en-US" altLang="en-US" dirty="0">
              <a:latin typeface="Arial" charset="0"/>
              <a:cs typeface="Arial" charset="0"/>
            </a:endParaRPr>
          </a:p>
          <a:p>
            <a:pPr eaLnBrk="1" hangingPunct="1">
              <a:lnSpc>
                <a:spcPct val="150000"/>
              </a:lnSpc>
              <a:spcBef>
                <a:spcPct val="0"/>
              </a:spcBef>
            </a:pPr>
            <a:r>
              <a:rPr lang="en-US" altLang="en-US" dirty="0">
                <a:latin typeface="Arial" charset="0"/>
                <a:cs typeface="Arial" charset="0"/>
              </a:rPr>
              <a:t>During this course, we have</a:t>
            </a:r>
          </a:p>
          <a:p>
            <a:pPr eaLnBrk="1" hangingPunct="1">
              <a:lnSpc>
                <a:spcPct val="150000"/>
              </a:lnSpc>
              <a:spcBef>
                <a:spcPct val="0"/>
              </a:spcBef>
            </a:pPr>
            <a:br>
              <a:rPr lang="en-US" altLang="en-US" dirty="0">
                <a:latin typeface="Arial" charset="0"/>
                <a:cs typeface="Arial" charset="0"/>
              </a:rPr>
            </a:br>
            <a:r>
              <a:rPr lang="en-US" altLang="en-US" dirty="0">
                <a:latin typeface="Arial" charset="0"/>
                <a:cs typeface="Arial" charset="0"/>
              </a:rPr>
              <a:t>&lt;</a:t>
            </a:r>
            <a:r>
              <a:rPr lang="en-US" altLang="en-US" b="1" dirty="0">
                <a:latin typeface="Arial" charset="0"/>
                <a:cs typeface="Arial" charset="0"/>
              </a:rPr>
              <a:t>READ</a:t>
            </a:r>
            <a:r>
              <a:rPr lang="en-US" altLang="en-US" dirty="0">
                <a:latin typeface="Arial" charset="0"/>
                <a:cs typeface="Arial" charset="0"/>
              </a:rPr>
              <a:t> the bullets from the slide.&gt;</a:t>
            </a:r>
          </a:p>
          <a:p>
            <a:pPr eaLnBrk="1" hangingPunct="1">
              <a:lnSpc>
                <a:spcPct val="150000"/>
              </a:lnSpc>
              <a:spcBef>
                <a:spcPct val="0"/>
              </a:spcBef>
            </a:pPr>
            <a:endParaRPr lang="en-US" altLang="en-US" dirty="0">
              <a:latin typeface="Arial" charset="0"/>
              <a:cs typeface="Arial" charset="0"/>
            </a:endParaRPr>
          </a:p>
          <a:p>
            <a:pPr eaLnBrk="1" hangingPunct="1">
              <a:lnSpc>
                <a:spcPct val="150000"/>
              </a:lnSpc>
              <a:spcBef>
                <a:spcPct val="0"/>
              </a:spcBef>
            </a:pPr>
            <a:r>
              <a:rPr lang="en-US" altLang="en-US" b="1" dirty="0">
                <a:solidFill>
                  <a:srgbClr val="000000"/>
                </a:solidFill>
                <a:latin typeface="Arial" charset="0"/>
                <a:cs typeface="Arial" charset="0"/>
              </a:rPr>
              <a:t>GO</a:t>
            </a:r>
            <a:r>
              <a:rPr lang="en-US" altLang="en-US" dirty="0">
                <a:solidFill>
                  <a:srgbClr val="000000"/>
                </a:solidFill>
                <a:latin typeface="Arial" charset="0"/>
                <a:cs typeface="Arial" charset="0"/>
              </a:rPr>
              <a:t> to next slide.</a:t>
            </a:r>
            <a:endParaRPr lang="en-US" altLang="en-US" dirty="0">
              <a:latin typeface="Arial" charset="0"/>
              <a:cs typeface="Arial" charset="0"/>
            </a:endParaRPr>
          </a:p>
        </p:txBody>
      </p:sp>
      <p:sp>
        <p:nvSpPr>
          <p:cNvPr id="1351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1F923737-DF2C-4C05-AA71-4B5989D14E08}" type="slidenum">
              <a:rPr lang="en-US" altLang="en-US" smtClean="0"/>
              <a:pPr>
                <a:spcBef>
                  <a:spcPct val="0"/>
                </a:spcBef>
              </a:pPr>
              <a:t>3</a:t>
            </a:fld>
            <a:endParaRPr lang="en-US" altLang="en-US" dirty="0"/>
          </a:p>
        </p:txBody>
      </p:sp>
      <p:sp>
        <p:nvSpPr>
          <p:cNvPr id="109573"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57066" indent="-291179">
              <a:defRPr>
                <a:solidFill>
                  <a:schemeClr val="tx1"/>
                </a:solidFill>
                <a:latin typeface="Calibri" pitchFamily="34" charset="0"/>
              </a:defRPr>
            </a:lvl2pPr>
            <a:lvl3pPr marL="1164717" indent="-232943">
              <a:defRPr>
                <a:solidFill>
                  <a:schemeClr val="tx1"/>
                </a:solidFill>
                <a:latin typeface="Calibri" pitchFamily="34" charset="0"/>
              </a:defRPr>
            </a:lvl3pPr>
            <a:lvl4pPr marL="1630604" indent="-232943">
              <a:defRPr>
                <a:solidFill>
                  <a:schemeClr val="tx1"/>
                </a:solidFill>
                <a:latin typeface="Calibri" pitchFamily="34" charset="0"/>
              </a:defRPr>
            </a:lvl4pPr>
            <a:lvl5pPr marL="2096491" indent="-232943">
              <a:defRPr>
                <a:solidFill>
                  <a:schemeClr val="tx1"/>
                </a:solidFill>
                <a:latin typeface="Calibri" pitchFamily="34" charset="0"/>
              </a:defRPr>
            </a:lvl5pPr>
            <a:lvl6pPr marL="2562377" indent="-232943" fontAlgn="base">
              <a:spcBef>
                <a:spcPct val="0"/>
              </a:spcBef>
              <a:spcAft>
                <a:spcPct val="0"/>
              </a:spcAft>
              <a:defRPr>
                <a:solidFill>
                  <a:schemeClr val="tx1"/>
                </a:solidFill>
                <a:latin typeface="Calibri" pitchFamily="34" charset="0"/>
              </a:defRPr>
            </a:lvl6pPr>
            <a:lvl7pPr marL="3028264" indent="-232943" fontAlgn="base">
              <a:spcBef>
                <a:spcPct val="0"/>
              </a:spcBef>
              <a:spcAft>
                <a:spcPct val="0"/>
              </a:spcAft>
              <a:defRPr>
                <a:solidFill>
                  <a:schemeClr val="tx1"/>
                </a:solidFill>
                <a:latin typeface="Calibri" pitchFamily="34" charset="0"/>
              </a:defRPr>
            </a:lvl7pPr>
            <a:lvl8pPr marL="3494151" indent="-232943" fontAlgn="base">
              <a:spcBef>
                <a:spcPct val="0"/>
              </a:spcBef>
              <a:spcAft>
                <a:spcPct val="0"/>
              </a:spcAft>
              <a:defRPr>
                <a:solidFill>
                  <a:schemeClr val="tx1"/>
                </a:solidFill>
                <a:latin typeface="Calibri" pitchFamily="34" charset="0"/>
              </a:defRPr>
            </a:lvl8pPr>
            <a:lvl9pPr marL="3960038" indent="-232943"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86A23028-C590-431B-AD6C-EE2EE647D4B7}" type="datetime1">
              <a:rPr lang="en-US" altLang="en-US" smtClean="0"/>
              <a:pPr fontAlgn="base">
                <a:spcBef>
                  <a:spcPct val="0"/>
                </a:spcBef>
                <a:spcAft>
                  <a:spcPct val="0"/>
                </a:spcAft>
                <a:defRPr/>
              </a:pPr>
              <a:t>9/26/2025</a:t>
            </a:fld>
            <a:endParaRPr lang="en-US"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Notes Placeholder 2"/>
          <p:cNvSpPr>
            <a:spLocks noGrp="1"/>
          </p:cNvSpPr>
          <p:nvPr>
            <p:ph type="body" idx="1"/>
          </p:nvPr>
        </p:nvSpPr>
        <p:spPr bwMode="auto">
          <a:xfrm>
            <a:off x="701675" y="4416425"/>
            <a:ext cx="5607050" cy="2711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150000"/>
              </a:lnSpc>
              <a:spcBef>
                <a:spcPct val="0"/>
              </a:spcBef>
            </a:pPr>
            <a:r>
              <a:rPr lang="en-US" altLang="en-US" b="1" dirty="0">
                <a:latin typeface="Arial" charset="0"/>
                <a:cs typeface="Arial" charset="0"/>
              </a:rPr>
              <a:t>SAY:</a:t>
            </a:r>
            <a:br>
              <a:rPr lang="en-US" altLang="en-US" b="1" dirty="0">
                <a:latin typeface="Arial" charset="0"/>
                <a:cs typeface="Arial" charset="0"/>
              </a:rPr>
            </a:br>
            <a:br>
              <a:rPr lang="en-US" altLang="en-US" b="1" dirty="0">
                <a:latin typeface="Arial" charset="0"/>
                <a:cs typeface="Arial" charset="0"/>
              </a:rPr>
            </a:br>
            <a:r>
              <a:rPr lang="en-US" altLang="en-US" dirty="0">
                <a:latin typeface="Arial" charset="0"/>
                <a:cs typeface="Arial" charset="0"/>
              </a:rPr>
              <a:t>Before we wrap up the course, let’s review what we have learned today.</a:t>
            </a:r>
          </a:p>
          <a:p>
            <a:pPr eaLnBrk="1" hangingPunct="1">
              <a:lnSpc>
                <a:spcPct val="150000"/>
              </a:lnSpc>
              <a:spcBef>
                <a:spcPct val="0"/>
              </a:spcBef>
            </a:pPr>
            <a:endParaRPr lang="en-US" altLang="en-US" dirty="0">
              <a:latin typeface="Arial" charset="0"/>
              <a:cs typeface="Arial" charset="0"/>
            </a:endParaRPr>
          </a:p>
          <a:p>
            <a:pPr eaLnBrk="1" hangingPunct="1">
              <a:lnSpc>
                <a:spcPct val="150000"/>
              </a:lnSpc>
              <a:spcBef>
                <a:spcPct val="0"/>
              </a:spcBef>
            </a:pPr>
            <a:r>
              <a:rPr lang="en-US" altLang="en-US" dirty="0">
                <a:latin typeface="Arial" charset="0"/>
                <a:cs typeface="Arial" charset="0"/>
              </a:rPr>
              <a:t>During this course, we have</a:t>
            </a:r>
          </a:p>
          <a:p>
            <a:pPr eaLnBrk="1" hangingPunct="1">
              <a:lnSpc>
                <a:spcPct val="150000"/>
              </a:lnSpc>
              <a:spcBef>
                <a:spcPct val="0"/>
              </a:spcBef>
            </a:pPr>
            <a:br>
              <a:rPr lang="en-US" altLang="en-US" dirty="0">
                <a:latin typeface="Arial" charset="0"/>
                <a:cs typeface="Arial" charset="0"/>
              </a:rPr>
            </a:br>
            <a:r>
              <a:rPr lang="en-US" altLang="en-US" dirty="0">
                <a:latin typeface="Arial" charset="0"/>
                <a:cs typeface="Arial" charset="0"/>
              </a:rPr>
              <a:t>&lt;</a:t>
            </a:r>
            <a:r>
              <a:rPr lang="en-US" altLang="en-US" b="1" dirty="0">
                <a:latin typeface="Arial" charset="0"/>
                <a:cs typeface="Arial" charset="0"/>
              </a:rPr>
              <a:t>READ</a:t>
            </a:r>
            <a:r>
              <a:rPr lang="en-US" altLang="en-US" dirty="0">
                <a:latin typeface="Arial" charset="0"/>
                <a:cs typeface="Arial" charset="0"/>
              </a:rPr>
              <a:t> the bullets from the slide.&gt;</a:t>
            </a:r>
          </a:p>
          <a:p>
            <a:pPr eaLnBrk="1" hangingPunct="1">
              <a:lnSpc>
                <a:spcPct val="150000"/>
              </a:lnSpc>
              <a:spcBef>
                <a:spcPct val="0"/>
              </a:spcBef>
            </a:pPr>
            <a:endParaRPr lang="en-US" altLang="en-US" dirty="0">
              <a:latin typeface="Arial" charset="0"/>
              <a:cs typeface="Arial" charset="0"/>
            </a:endParaRPr>
          </a:p>
          <a:p>
            <a:pPr eaLnBrk="1" hangingPunct="1">
              <a:lnSpc>
                <a:spcPct val="150000"/>
              </a:lnSpc>
              <a:spcBef>
                <a:spcPct val="0"/>
              </a:spcBef>
            </a:pPr>
            <a:r>
              <a:rPr lang="en-US" altLang="en-US" b="1" dirty="0">
                <a:solidFill>
                  <a:srgbClr val="000000"/>
                </a:solidFill>
                <a:latin typeface="Arial" charset="0"/>
                <a:cs typeface="Arial" charset="0"/>
              </a:rPr>
              <a:t>GO</a:t>
            </a:r>
            <a:r>
              <a:rPr lang="en-US" altLang="en-US" dirty="0">
                <a:solidFill>
                  <a:srgbClr val="000000"/>
                </a:solidFill>
                <a:latin typeface="Arial" charset="0"/>
                <a:cs typeface="Arial" charset="0"/>
              </a:rPr>
              <a:t> to next slide.</a:t>
            </a:r>
            <a:endParaRPr lang="en-US" altLang="en-US" dirty="0">
              <a:latin typeface="Arial" charset="0"/>
              <a:cs typeface="Arial" charset="0"/>
            </a:endParaRPr>
          </a:p>
        </p:txBody>
      </p:sp>
      <p:sp>
        <p:nvSpPr>
          <p:cNvPr id="1351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1F923737-DF2C-4C05-AA71-4B5989D14E08}" type="slidenum">
              <a:rPr lang="en-US" altLang="en-US" smtClean="0"/>
              <a:pPr>
                <a:spcBef>
                  <a:spcPct val="0"/>
                </a:spcBef>
              </a:pPr>
              <a:t>4</a:t>
            </a:fld>
            <a:endParaRPr lang="en-US" altLang="en-US" dirty="0"/>
          </a:p>
        </p:txBody>
      </p:sp>
      <p:sp>
        <p:nvSpPr>
          <p:cNvPr id="109573"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57066" indent="-291179">
              <a:defRPr>
                <a:solidFill>
                  <a:schemeClr val="tx1"/>
                </a:solidFill>
                <a:latin typeface="Calibri" pitchFamily="34" charset="0"/>
              </a:defRPr>
            </a:lvl2pPr>
            <a:lvl3pPr marL="1164717" indent="-232943">
              <a:defRPr>
                <a:solidFill>
                  <a:schemeClr val="tx1"/>
                </a:solidFill>
                <a:latin typeface="Calibri" pitchFamily="34" charset="0"/>
              </a:defRPr>
            </a:lvl3pPr>
            <a:lvl4pPr marL="1630604" indent="-232943">
              <a:defRPr>
                <a:solidFill>
                  <a:schemeClr val="tx1"/>
                </a:solidFill>
                <a:latin typeface="Calibri" pitchFamily="34" charset="0"/>
              </a:defRPr>
            </a:lvl4pPr>
            <a:lvl5pPr marL="2096491" indent="-232943">
              <a:defRPr>
                <a:solidFill>
                  <a:schemeClr val="tx1"/>
                </a:solidFill>
                <a:latin typeface="Calibri" pitchFamily="34" charset="0"/>
              </a:defRPr>
            </a:lvl5pPr>
            <a:lvl6pPr marL="2562377" indent="-232943" fontAlgn="base">
              <a:spcBef>
                <a:spcPct val="0"/>
              </a:spcBef>
              <a:spcAft>
                <a:spcPct val="0"/>
              </a:spcAft>
              <a:defRPr>
                <a:solidFill>
                  <a:schemeClr val="tx1"/>
                </a:solidFill>
                <a:latin typeface="Calibri" pitchFamily="34" charset="0"/>
              </a:defRPr>
            </a:lvl6pPr>
            <a:lvl7pPr marL="3028264" indent="-232943" fontAlgn="base">
              <a:spcBef>
                <a:spcPct val="0"/>
              </a:spcBef>
              <a:spcAft>
                <a:spcPct val="0"/>
              </a:spcAft>
              <a:defRPr>
                <a:solidFill>
                  <a:schemeClr val="tx1"/>
                </a:solidFill>
                <a:latin typeface="Calibri" pitchFamily="34" charset="0"/>
              </a:defRPr>
            </a:lvl7pPr>
            <a:lvl8pPr marL="3494151" indent="-232943" fontAlgn="base">
              <a:spcBef>
                <a:spcPct val="0"/>
              </a:spcBef>
              <a:spcAft>
                <a:spcPct val="0"/>
              </a:spcAft>
              <a:defRPr>
                <a:solidFill>
                  <a:schemeClr val="tx1"/>
                </a:solidFill>
                <a:latin typeface="Calibri" pitchFamily="34" charset="0"/>
              </a:defRPr>
            </a:lvl8pPr>
            <a:lvl9pPr marL="3960038" indent="-232943"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86A23028-C590-431B-AD6C-EE2EE647D4B7}" type="datetime1">
              <a:rPr lang="en-US" altLang="en-US" smtClean="0"/>
              <a:pPr fontAlgn="base">
                <a:spcBef>
                  <a:spcPct val="0"/>
                </a:spcBef>
                <a:spcAft>
                  <a:spcPct val="0"/>
                </a:spcAft>
                <a:defRPr/>
              </a:pPr>
              <a:t>9/26/2025</a:t>
            </a:fld>
            <a:endParaRPr lang="en-US"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a:xfrm>
            <a:off x="701675" y="4416425"/>
            <a:ext cx="5607050" cy="3873500"/>
          </a:xfrm>
        </p:spPr>
        <p:txBody>
          <a:bodyPr/>
          <a:lstStyle/>
          <a:p>
            <a:pPr>
              <a:lnSpc>
                <a:spcPct val="150000"/>
              </a:lnSpc>
              <a:defRPr/>
            </a:pPr>
            <a:r>
              <a:rPr lang="en-US" b="1" dirty="0">
                <a:latin typeface="Arial" panose="020B0604020202020204" pitchFamily="34" charset="0"/>
                <a:cs typeface="Arial" panose="020B0604020202020204" pitchFamily="34" charset="0"/>
              </a:rPr>
              <a:t>SAY:</a:t>
            </a:r>
            <a:br>
              <a:rPr lang="en-US" b="1"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a:lnSpc>
                <a:spcPct val="150000"/>
              </a:lnSpc>
              <a:defRPr/>
            </a:pPr>
            <a:r>
              <a:rPr lang="en-US" dirty="0">
                <a:latin typeface="Arial" panose="020B0604020202020204" pitchFamily="34" charset="0"/>
                <a:cs typeface="Arial" panose="020B0604020202020204" pitchFamily="34" charset="0"/>
              </a:rPr>
              <a:t>The purpose of epidemiology in public health practice is to</a:t>
            </a:r>
          </a:p>
          <a:p>
            <a:pPr>
              <a:lnSpc>
                <a:spcPct val="150000"/>
              </a:lnSpc>
              <a:defRPr/>
            </a:pPr>
            <a:endParaRPr lang="en-US" dirty="0">
              <a:latin typeface="Arial" panose="020B0604020202020204" pitchFamily="34" charset="0"/>
              <a:cs typeface="Arial" panose="020B0604020202020204" pitchFamily="34" charset="0"/>
            </a:endParaRPr>
          </a:p>
          <a:p>
            <a:pPr marL="174708" indent="-174708">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discover</a:t>
            </a:r>
            <a:r>
              <a:rPr lang="en-US" dirty="0">
                <a:latin typeface="Arial" panose="020B0604020202020204" pitchFamily="34" charset="0"/>
                <a:cs typeface="Arial" panose="020B0604020202020204" pitchFamily="34" charset="0"/>
              </a:rPr>
              <a:t> the agent, host, and environmental factors that affect health;</a:t>
            </a:r>
          </a:p>
          <a:p>
            <a:pPr marL="174708" indent="-174708">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determine</a:t>
            </a:r>
            <a:r>
              <a:rPr lang="en-US" dirty="0">
                <a:latin typeface="Arial" panose="020B0604020202020204" pitchFamily="34" charset="0"/>
                <a:cs typeface="Arial" panose="020B0604020202020204" pitchFamily="34" charset="0"/>
              </a:rPr>
              <a:t> the relative importance of causes of illness, disability, and death;</a:t>
            </a:r>
          </a:p>
          <a:p>
            <a:pPr marL="174708" indent="-174708">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identify</a:t>
            </a:r>
            <a:r>
              <a:rPr lang="en-US" dirty="0">
                <a:latin typeface="Arial" panose="020B0604020202020204" pitchFamily="34" charset="0"/>
                <a:cs typeface="Arial" panose="020B0604020202020204" pitchFamily="34" charset="0"/>
              </a:rPr>
              <a:t> those segments of the population that have the greatest risk from specific causes of ill health; and</a:t>
            </a:r>
          </a:p>
          <a:p>
            <a:pPr marL="174708" indent="-174708">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evaluate</a:t>
            </a:r>
            <a:r>
              <a:rPr lang="en-US" dirty="0">
                <a:latin typeface="Arial" pitchFamily="34" charset="0"/>
                <a:cs typeface="Arial" pitchFamily="34" charset="0"/>
              </a:rPr>
              <a:t> the effectiveness of health programs and services in improving population health.</a:t>
            </a:r>
          </a:p>
          <a:p>
            <a:pPr eaLnBrk="1" fontAlgn="auto" hangingPunct="1">
              <a:lnSpc>
                <a:spcPct val="150000"/>
              </a:lnSpc>
              <a:spcBef>
                <a:spcPts val="0"/>
              </a:spcBef>
              <a:spcAft>
                <a:spcPts val="0"/>
              </a:spcAft>
              <a:defRPr/>
            </a:pPr>
            <a:br>
              <a:rPr lang="en-US" dirty="0">
                <a:latin typeface="Arial" pitchFamily="34" charset="0"/>
                <a:cs typeface="Arial" pitchFamily="34" charset="0"/>
              </a:rPr>
            </a:br>
            <a:r>
              <a:rPr lang="en-US" b="1" dirty="0">
                <a:solidFill>
                  <a:prstClr val="black"/>
                </a:solidFill>
                <a:latin typeface="Arial" pitchFamily="34" charset="0"/>
                <a:cs typeface="Arial" pitchFamily="34" charset="0"/>
              </a:rPr>
              <a:t>GO</a:t>
            </a:r>
            <a:r>
              <a:rPr lang="en-US" dirty="0">
                <a:solidFill>
                  <a:prstClr val="black"/>
                </a:solidFill>
                <a:latin typeface="Arial" pitchFamily="34" charset="0"/>
                <a:cs typeface="Arial" pitchFamily="34" charset="0"/>
              </a:rPr>
              <a:t> to next slide.</a:t>
            </a:r>
            <a:endParaRPr lang="en-US" dirty="0">
              <a:latin typeface="Arial" pitchFamily="34" charset="0"/>
              <a:cs typeface="Arial" pitchFamily="34" charset="0"/>
            </a:endParaRPr>
          </a:p>
        </p:txBody>
      </p:sp>
      <p:sp>
        <p:nvSpPr>
          <p:cNvPr id="860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CEE14A06-6DA4-4485-8C26-48B287ECF792}" type="slidenum">
              <a:rPr lang="en-US" altLang="en-US" smtClean="0"/>
              <a:pPr>
                <a:spcBef>
                  <a:spcPct val="0"/>
                </a:spcBef>
              </a:pPr>
              <a:t>5</a:t>
            </a:fld>
            <a:endParaRPr lang="en-US" altLang="en-US" dirty="0"/>
          </a:p>
        </p:txBody>
      </p:sp>
      <p:sp>
        <p:nvSpPr>
          <p:cNvPr id="70661"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57066" indent="-291179">
              <a:defRPr>
                <a:solidFill>
                  <a:schemeClr val="tx1"/>
                </a:solidFill>
                <a:latin typeface="Calibri" pitchFamily="34" charset="0"/>
              </a:defRPr>
            </a:lvl2pPr>
            <a:lvl3pPr marL="1164717" indent="-232943">
              <a:defRPr>
                <a:solidFill>
                  <a:schemeClr val="tx1"/>
                </a:solidFill>
                <a:latin typeface="Calibri" pitchFamily="34" charset="0"/>
              </a:defRPr>
            </a:lvl3pPr>
            <a:lvl4pPr marL="1630604" indent="-232943">
              <a:defRPr>
                <a:solidFill>
                  <a:schemeClr val="tx1"/>
                </a:solidFill>
                <a:latin typeface="Calibri" pitchFamily="34" charset="0"/>
              </a:defRPr>
            </a:lvl4pPr>
            <a:lvl5pPr marL="2096491" indent="-232943">
              <a:defRPr>
                <a:solidFill>
                  <a:schemeClr val="tx1"/>
                </a:solidFill>
                <a:latin typeface="Calibri" pitchFamily="34" charset="0"/>
              </a:defRPr>
            </a:lvl5pPr>
            <a:lvl6pPr marL="2562377" indent="-232943" fontAlgn="base">
              <a:spcBef>
                <a:spcPct val="0"/>
              </a:spcBef>
              <a:spcAft>
                <a:spcPct val="0"/>
              </a:spcAft>
              <a:defRPr>
                <a:solidFill>
                  <a:schemeClr val="tx1"/>
                </a:solidFill>
                <a:latin typeface="Calibri" pitchFamily="34" charset="0"/>
              </a:defRPr>
            </a:lvl6pPr>
            <a:lvl7pPr marL="3028264" indent="-232943" fontAlgn="base">
              <a:spcBef>
                <a:spcPct val="0"/>
              </a:spcBef>
              <a:spcAft>
                <a:spcPct val="0"/>
              </a:spcAft>
              <a:defRPr>
                <a:solidFill>
                  <a:schemeClr val="tx1"/>
                </a:solidFill>
                <a:latin typeface="Calibri" pitchFamily="34" charset="0"/>
              </a:defRPr>
            </a:lvl7pPr>
            <a:lvl8pPr marL="3494151" indent="-232943" fontAlgn="base">
              <a:spcBef>
                <a:spcPct val="0"/>
              </a:spcBef>
              <a:spcAft>
                <a:spcPct val="0"/>
              </a:spcAft>
              <a:defRPr>
                <a:solidFill>
                  <a:schemeClr val="tx1"/>
                </a:solidFill>
                <a:latin typeface="Calibri" pitchFamily="34" charset="0"/>
              </a:defRPr>
            </a:lvl8pPr>
            <a:lvl9pPr marL="3960038" indent="-232943"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518E05B8-BC65-4A5F-B692-EA38DF597DCB}" type="datetime1">
              <a:rPr lang="en-US" altLang="en-US" smtClean="0"/>
              <a:pPr fontAlgn="base">
                <a:spcBef>
                  <a:spcPct val="0"/>
                </a:spcBef>
                <a:spcAft>
                  <a:spcPct val="0"/>
                </a:spcAft>
                <a:defRPr/>
              </a:pPr>
              <a:t>9/26/2025</a:t>
            </a:fld>
            <a:endParaRPr lang="en-US"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a:xfrm>
            <a:off x="701675" y="4416425"/>
            <a:ext cx="5607050" cy="3873500"/>
          </a:xfrm>
        </p:spPr>
        <p:txBody>
          <a:bodyPr/>
          <a:lstStyle/>
          <a:p>
            <a:pPr>
              <a:lnSpc>
                <a:spcPct val="150000"/>
              </a:lnSpc>
              <a:defRPr/>
            </a:pPr>
            <a:r>
              <a:rPr lang="en-US" b="1" dirty="0">
                <a:latin typeface="Arial" panose="020B0604020202020204" pitchFamily="34" charset="0"/>
                <a:cs typeface="Arial" panose="020B0604020202020204" pitchFamily="34" charset="0"/>
              </a:rPr>
              <a:t>SAY:</a:t>
            </a:r>
            <a:br>
              <a:rPr lang="en-US" b="1"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a:lnSpc>
                <a:spcPct val="150000"/>
              </a:lnSpc>
              <a:defRPr/>
            </a:pPr>
            <a:r>
              <a:rPr lang="en-US" dirty="0">
                <a:latin typeface="Arial" panose="020B0604020202020204" pitchFamily="34" charset="0"/>
                <a:cs typeface="Arial" panose="020B0604020202020204" pitchFamily="34" charset="0"/>
              </a:rPr>
              <a:t>The purpose of epidemiology in public health practice is to</a:t>
            </a:r>
          </a:p>
          <a:p>
            <a:pPr>
              <a:lnSpc>
                <a:spcPct val="150000"/>
              </a:lnSpc>
              <a:defRPr/>
            </a:pPr>
            <a:endParaRPr lang="en-US" dirty="0">
              <a:latin typeface="Arial" panose="020B0604020202020204" pitchFamily="34" charset="0"/>
              <a:cs typeface="Arial" panose="020B0604020202020204" pitchFamily="34" charset="0"/>
            </a:endParaRPr>
          </a:p>
          <a:p>
            <a:pPr marL="174708" indent="-174708">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discover</a:t>
            </a:r>
            <a:r>
              <a:rPr lang="en-US" dirty="0">
                <a:latin typeface="Arial" panose="020B0604020202020204" pitchFamily="34" charset="0"/>
                <a:cs typeface="Arial" panose="020B0604020202020204" pitchFamily="34" charset="0"/>
              </a:rPr>
              <a:t> the agent, host, and environmental factors that affect health;</a:t>
            </a:r>
          </a:p>
          <a:p>
            <a:pPr marL="174708" indent="-174708">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determine</a:t>
            </a:r>
            <a:r>
              <a:rPr lang="en-US" dirty="0">
                <a:latin typeface="Arial" panose="020B0604020202020204" pitchFamily="34" charset="0"/>
                <a:cs typeface="Arial" panose="020B0604020202020204" pitchFamily="34" charset="0"/>
              </a:rPr>
              <a:t> the relative importance of causes of illness, disability, and death;</a:t>
            </a:r>
          </a:p>
          <a:p>
            <a:pPr marL="174708" indent="-174708">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identify</a:t>
            </a:r>
            <a:r>
              <a:rPr lang="en-US" dirty="0">
                <a:latin typeface="Arial" panose="020B0604020202020204" pitchFamily="34" charset="0"/>
                <a:cs typeface="Arial" panose="020B0604020202020204" pitchFamily="34" charset="0"/>
              </a:rPr>
              <a:t> those segments of the population that have the greatest risk from specific causes of ill health; and</a:t>
            </a:r>
          </a:p>
          <a:p>
            <a:pPr marL="174708" indent="-174708">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evaluate</a:t>
            </a:r>
            <a:r>
              <a:rPr lang="en-US" dirty="0">
                <a:latin typeface="Arial" pitchFamily="34" charset="0"/>
                <a:cs typeface="Arial" pitchFamily="34" charset="0"/>
              </a:rPr>
              <a:t> the effectiveness of health programs and services in improving population health.</a:t>
            </a:r>
          </a:p>
          <a:p>
            <a:pPr eaLnBrk="1" fontAlgn="auto" hangingPunct="1">
              <a:lnSpc>
                <a:spcPct val="150000"/>
              </a:lnSpc>
              <a:spcBef>
                <a:spcPts val="0"/>
              </a:spcBef>
              <a:spcAft>
                <a:spcPts val="0"/>
              </a:spcAft>
              <a:defRPr/>
            </a:pPr>
            <a:br>
              <a:rPr lang="en-US" dirty="0">
                <a:latin typeface="Arial" pitchFamily="34" charset="0"/>
                <a:cs typeface="Arial" pitchFamily="34" charset="0"/>
              </a:rPr>
            </a:br>
            <a:r>
              <a:rPr lang="en-US" b="1" dirty="0">
                <a:solidFill>
                  <a:prstClr val="black"/>
                </a:solidFill>
                <a:latin typeface="Arial" pitchFamily="34" charset="0"/>
                <a:cs typeface="Arial" pitchFamily="34" charset="0"/>
              </a:rPr>
              <a:t>GO</a:t>
            </a:r>
            <a:r>
              <a:rPr lang="en-US" dirty="0">
                <a:solidFill>
                  <a:prstClr val="black"/>
                </a:solidFill>
                <a:latin typeface="Arial" pitchFamily="34" charset="0"/>
                <a:cs typeface="Arial" pitchFamily="34" charset="0"/>
              </a:rPr>
              <a:t> to next slide.</a:t>
            </a:r>
            <a:endParaRPr lang="en-US" dirty="0">
              <a:latin typeface="Arial" pitchFamily="34" charset="0"/>
              <a:cs typeface="Arial" pitchFamily="34" charset="0"/>
            </a:endParaRPr>
          </a:p>
        </p:txBody>
      </p:sp>
      <p:sp>
        <p:nvSpPr>
          <p:cNvPr id="860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CEE14A06-6DA4-4485-8C26-48B287ECF792}" type="slidenum">
              <a:rPr lang="en-US" altLang="en-US" smtClean="0"/>
              <a:pPr>
                <a:spcBef>
                  <a:spcPct val="0"/>
                </a:spcBef>
              </a:pPr>
              <a:t>6</a:t>
            </a:fld>
            <a:endParaRPr lang="en-US" altLang="en-US" dirty="0"/>
          </a:p>
        </p:txBody>
      </p:sp>
      <p:sp>
        <p:nvSpPr>
          <p:cNvPr id="70661"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57066" indent="-291179">
              <a:defRPr>
                <a:solidFill>
                  <a:schemeClr val="tx1"/>
                </a:solidFill>
                <a:latin typeface="Calibri" pitchFamily="34" charset="0"/>
              </a:defRPr>
            </a:lvl2pPr>
            <a:lvl3pPr marL="1164717" indent="-232943">
              <a:defRPr>
                <a:solidFill>
                  <a:schemeClr val="tx1"/>
                </a:solidFill>
                <a:latin typeface="Calibri" pitchFamily="34" charset="0"/>
              </a:defRPr>
            </a:lvl3pPr>
            <a:lvl4pPr marL="1630604" indent="-232943">
              <a:defRPr>
                <a:solidFill>
                  <a:schemeClr val="tx1"/>
                </a:solidFill>
                <a:latin typeface="Calibri" pitchFamily="34" charset="0"/>
              </a:defRPr>
            </a:lvl4pPr>
            <a:lvl5pPr marL="2096491" indent="-232943">
              <a:defRPr>
                <a:solidFill>
                  <a:schemeClr val="tx1"/>
                </a:solidFill>
                <a:latin typeface="Calibri" pitchFamily="34" charset="0"/>
              </a:defRPr>
            </a:lvl5pPr>
            <a:lvl6pPr marL="2562377" indent="-232943" fontAlgn="base">
              <a:spcBef>
                <a:spcPct val="0"/>
              </a:spcBef>
              <a:spcAft>
                <a:spcPct val="0"/>
              </a:spcAft>
              <a:defRPr>
                <a:solidFill>
                  <a:schemeClr val="tx1"/>
                </a:solidFill>
                <a:latin typeface="Calibri" pitchFamily="34" charset="0"/>
              </a:defRPr>
            </a:lvl6pPr>
            <a:lvl7pPr marL="3028264" indent="-232943" fontAlgn="base">
              <a:spcBef>
                <a:spcPct val="0"/>
              </a:spcBef>
              <a:spcAft>
                <a:spcPct val="0"/>
              </a:spcAft>
              <a:defRPr>
                <a:solidFill>
                  <a:schemeClr val="tx1"/>
                </a:solidFill>
                <a:latin typeface="Calibri" pitchFamily="34" charset="0"/>
              </a:defRPr>
            </a:lvl7pPr>
            <a:lvl8pPr marL="3494151" indent="-232943" fontAlgn="base">
              <a:spcBef>
                <a:spcPct val="0"/>
              </a:spcBef>
              <a:spcAft>
                <a:spcPct val="0"/>
              </a:spcAft>
              <a:defRPr>
                <a:solidFill>
                  <a:schemeClr val="tx1"/>
                </a:solidFill>
                <a:latin typeface="Calibri" pitchFamily="34" charset="0"/>
              </a:defRPr>
            </a:lvl8pPr>
            <a:lvl9pPr marL="3960038" indent="-232943"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518E05B8-BC65-4A5F-B692-EA38DF597DCB}" type="datetime1">
              <a:rPr lang="en-US" altLang="en-US" smtClean="0"/>
              <a:pPr fontAlgn="base">
                <a:spcBef>
                  <a:spcPct val="0"/>
                </a:spcBef>
                <a:spcAft>
                  <a:spcPct val="0"/>
                </a:spcAft>
                <a:defRPr/>
              </a:pPr>
              <a:t>9/26/2025</a:t>
            </a:fld>
            <a:endParaRPr lang="en-US"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a:xfrm>
            <a:off x="701675" y="4416425"/>
            <a:ext cx="5607050" cy="3873500"/>
          </a:xfrm>
        </p:spPr>
        <p:txBody>
          <a:bodyPr/>
          <a:lstStyle/>
          <a:p>
            <a:pPr>
              <a:lnSpc>
                <a:spcPct val="150000"/>
              </a:lnSpc>
              <a:defRPr/>
            </a:pPr>
            <a:r>
              <a:rPr lang="en-US" b="1" dirty="0">
                <a:latin typeface="Arial" panose="020B0604020202020204" pitchFamily="34" charset="0"/>
                <a:cs typeface="Arial" panose="020B0604020202020204" pitchFamily="34" charset="0"/>
              </a:rPr>
              <a:t>SAY:</a:t>
            </a:r>
            <a:br>
              <a:rPr lang="en-US" b="1"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a:lnSpc>
                <a:spcPct val="150000"/>
              </a:lnSpc>
              <a:defRPr/>
            </a:pPr>
            <a:r>
              <a:rPr lang="en-US" dirty="0">
                <a:latin typeface="Arial" panose="020B0604020202020204" pitchFamily="34" charset="0"/>
                <a:cs typeface="Arial" panose="020B0604020202020204" pitchFamily="34" charset="0"/>
              </a:rPr>
              <a:t>The purpose of epidemiology in public health practice is to</a:t>
            </a:r>
          </a:p>
          <a:p>
            <a:pPr>
              <a:lnSpc>
                <a:spcPct val="150000"/>
              </a:lnSpc>
              <a:defRPr/>
            </a:pPr>
            <a:endParaRPr lang="en-US" dirty="0">
              <a:latin typeface="Arial" panose="020B0604020202020204" pitchFamily="34" charset="0"/>
              <a:cs typeface="Arial" panose="020B0604020202020204" pitchFamily="34" charset="0"/>
            </a:endParaRPr>
          </a:p>
          <a:p>
            <a:pPr marL="174708" indent="-174708">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discover</a:t>
            </a:r>
            <a:r>
              <a:rPr lang="en-US" dirty="0">
                <a:latin typeface="Arial" panose="020B0604020202020204" pitchFamily="34" charset="0"/>
                <a:cs typeface="Arial" panose="020B0604020202020204" pitchFamily="34" charset="0"/>
              </a:rPr>
              <a:t> the agent, host, and environmental factors that affect health;</a:t>
            </a:r>
          </a:p>
          <a:p>
            <a:pPr marL="174708" indent="-174708">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determine</a:t>
            </a:r>
            <a:r>
              <a:rPr lang="en-US" dirty="0">
                <a:latin typeface="Arial" panose="020B0604020202020204" pitchFamily="34" charset="0"/>
                <a:cs typeface="Arial" panose="020B0604020202020204" pitchFamily="34" charset="0"/>
              </a:rPr>
              <a:t> the relative importance of causes of illness, disability, and death;</a:t>
            </a:r>
          </a:p>
          <a:p>
            <a:pPr marL="174708" indent="-174708">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identify</a:t>
            </a:r>
            <a:r>
              <a:rPr lang="en-US" dirty="0">
                <a:latin typeface="Arial" panose="020B0604020202020204" pitchFamily="34" charset="0"/>
                <a:cs typeface="Arial" panose="020B0604020202020204" pitchFamily="34" charset="0"/>
              </a:rPr>
              <a:t> those segments of the population that have the greatest risk from specific causes of ill health; and</a:t>
            </a:r>
          </a:p>
          <a:p>
            <a:pPr marL="174708" indent="-174708">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evaluate</a:t>
            </a:r>
            <a:r>
              <a:rPr lang="en-US" dirty="0">
                <a:latin typeface="Arial" pitchFamily="34" charset="0"/>
                <a:cs typeface="Arial" pitchFamily="34" charset="0"/>
              </a:rPr>
              <a:t> the effectiveness of health programs and services in improving population health.</a:t>
            </a:r>
          </a:p>
          <a:p>
            <a:pPr eaLnBrk="1" fontAlgn="auto" hangingPunct="1">
              <a:lnSpc>
                <a:spcPct val="150000"/>
              </a:lnSpc>
              <a:spcBef>
                <a:spcPts val="0"/>
              </a:spcBef>
              <a:spcAft>
                <a:spcPts val="0"/>
              </a:spcAft>
              <a:defRPr/>
            </a:pPr>
            <a:br>
              <a:rPr lang="en-US" dirty="0">
                <a:latin typeface="Arial" pitchFamily="34" charset="0"/>
                <a:cs typeface="Arial" pitchFamily="34" charset="0"/>
              </a:rPr>
            </a:br>
            <a:r>
              <a:rPr lang="en-US" b="1" dirty="0">
                <a:solidFill>
                  <a:prstClr val="black"/>
                </a:solidFill>
                <a:latin typeface="Arial" pitchFamily="34" charset="0"/>
                <a:cs typeface="Arial" pitchFamily="34" charset="0"/>
              </a:rPr>
              <a:t>GO</a:t>
            </a:r>
            <a:r>
              <a:rPr lang="en-US" dirty="0">
                <a:solidFill>
                  <a:prstClr val="black"/>
                </a:solidFill>
                <a:latin typeface="Arial" pitchFamily="34" charset="0"/>
                <a:cs typeface="Arial" pitchFamily="34" charset="0"/>
              </a:rPr>
              <a:t> to next slide.</a:t>
            </a:r>
            <a:endParaRPr lang="en-US" dirty="0">
              <a:latin typeface="Arial" pitchFamily="34" charset="0"/>
              <a:cs typeface="Arial" pitchFamily="34" charset="0"/>
            </a:endParaRPr>
          </a:p>
        </p:txBody>
      </p:sp>
      <p:sp>
        <p:nvSpPr>
          <p:cNvPr id="860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CEE14A06-6DA4-4485-8C26-48B287ECF792}" type="slidenum">
              <a:rPr lang="en-US" altLang="en-US" smtClean="0"/>
              <a:pPr>
                <a:spcBef>
                  <a:spcPct val="0"/>
                </a:spcBef>
              </a:pPr>
              <a:t>7</a:t>
            </a:fld>
            <a:endParaRPr lang="en-US" altLang="en-US" dirty="0"/>
          </a:p>
        </p:txBody>
      </p:sp>
      <p:sp>
        <p:nvSpPr>
          <p:cNvPr id="70661"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57066" indent="-291179">
              <a:defRPr>
                <a:solidFill>
                  <a:schemeClr val="tx1"/>
                </a:solidFill>
                <a:latin typeface="Calibri" pitchFamily="34" charset="0"/>
              </a:defRPr>
            </a:lvl2pPr>
            <a:lvl3pPr marL="1164717" indent="-232943">
              <a:defRPr>
                <a:solidFill>
                  <a:schemeClr val="tx1"/>
                </a:solidFill>
                <a:latin typeface="Calibri" pitchFamily="34" charset="0"/>
              </a:defRPr>
            </a:lvl3pPr>
            <a:lvl4pPr marL="1630604" indent="-232943">
              <a:defRPr>
                <a:solidFill>
                  <a:schemeClr val="tx1"/>
                </a:solidFill>
                <a:latin typeface="Calibri" pitchFamily="34" charset="0"/>
              </a:defRPr>
            </a:lvl4pPr>
            <a:lvl5pPr marL="2096491" indent="-232943">
              <a:defRPr>
                <a:solidFill>
                  <a:schemeClr val="tx1"/>
                </a:solidFill>
                <a:latin typeface="Calibri" pitchFamily="34" charset="0"/>
              </a:defRPr>
            </a:lvl5pPr>
            <a:lvl6pPr marL="2562377" indent="-232943" fontAlgn="base">
              <a:spcBef>
                <a:spcPct val="0"/>
              </a:spcBef>
              <a:spcAft>
                <a:spcPct val="0"/>
              </a:spcAft>
              <a:defRPr>
                <a:solidFill>
                  <a:schemeClr val="tx1"/>
                </a:solidFill>
                <a:latin typeface="Calibri" pitchFamily="34" charset="0"/>
              </a:defRPr>
            </a:lvl6pPr>
            <a:lvl7pPr marL="3028264" indent="-232943" fontAlgn="base">
              <a:spcBef>
                <a:spcPct val="0"/>
              </a:spcBef>
              <a:spcAft>
                <a:spcPct val="0"/>
              </a:spcAft>
              <a:defRPr>
                <a:solidFill>
                  <a:schemeClr val="tx1"/>
                </a:solidFill>
                <a:latin typeface="Calibri" pitchFamily="34" charset="0"/>
              </a:defRPr>
            </a:lvl7pPr>
            <a:lvl8pPr marL="3494151" indent="-232943" fontAlgn="base">
              <a:spcBef>
                <a:spcPct val="0"/>
              </a:spcBef>
              <a:spcAft>
                <a:spcPct val="0"/>
              </a:spcAft>
              <a:defRPr>
                <a:solidFill>
                  <a:schemeClr val="tx1"/>
                </a:solidFill>
                <a:latin typeface="Calibri" pitchFamily="34" charset="0"/>
              </a:defRPr>
            </a:lvl8pPr>
            <a:lvl9pPr marL="3960038" indent="-232943"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518E05B8-BC65-4A5F-B692-EA38DF597DCB}" type="datetime1">
              <a:rPr lang="en-US" altLang="en-US" smtClean="0"/>
              <a:pPr fontAlgn="base">
                <a:spcBef>
                  <a:spcPct val="0"/>
                </a:spcBef>
                <a:spcAft>
                  <a:spcPct val="0"/>
                </a:spcAft>
                <a:defRPr/>
              </a:pPr>
              <a:t>9/26/2025</a:t>
            </a:fld>
            <a:endParaRPr lang="en-US"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a:xfrm>
            <a:off x="701675" y="4416425"/>
            <a:ext cx="5607050" cy="3873500"/>
          </a:xfrm>
        </p:spPr>
        <p:txBody>
          <a:bodyPr/>
          <a:lstStyle/>
          <a:p>
            <a:pPr>
              <a:lnSpc>
                <a:spcPct val="150000"/>
              </a:lnSpc>
              <a:defRPr/>
            </a:pPr>
            <a:r>
              <a:rPr lang="en-US" b="1" dirty="0">
                <a:latin typeface="Arial" panose="020B0604020202020204" pitchFamily="34" charset="0"/>
                <a:cs typeface="Arial" panose="020B0604020202020204" pitchFamily="34" charset="0"/>
              </a:rPr>
              <a:t>SAY:</a:t>
            </a:r>
            <a:br>
              <a:rPr lang="en-US" b="1"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a:lnSpc>
                <a:spcPct val="150000"/>
              </a:lnSpc>
              <a:defRPr/>
            </a:pPr>
            <a:r>
              <a:rPr lang="en-US" dirty="0">
                <a:latin typeface="Arial" panose="020B0604020202020204" pitchFamily="34" charset="0"/>
                <a:cs typeface="Arial" panose="020B0604020202020204" pitchFamily="34" charset="0"/>
              </a:rPr>
              <a:t>The purpose of epidemiology in public health practice is to</a:t>
            </a:r>
          </a:p>
          <a:p>
            <a:pPr>
              <a:lnSpc>
                <a:spcPct val="150000"/>
              </a:lnSpc>
              <a:defRPr/>
            </a:pPr>
            <a:endParaRPr lang="en-US" dirty="0">
              <a:latin typeface="Arial" panose="020B0604020202020204" pitchFamily="34" charset="0"/>
              <a:cs typeface="Arial" panose="020B0604020202020204" pitchFamily="34" charset="0"/>
            </a:endParaRPr>
          </a:p>
          <a:p>
            <a:pPr marL="174708" indent="-174708">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discover</a:t>
            </a:r>
            <a:r>
              <a:rPr lang="en-US" dirty="0">
                <a:latin typeface="Arial" panose="020B0604020202020204" pitchFamily="34" charset="0"/>
                <a:cs typeface="Arial" panose="020B0604020202020204" pitchFamily="34" charset="0"/>
              </a:rPr>
              <a:t> the agent, host, and environmental factors that affect health;</a:t>
            </a:r>
          </a:p>
          <a:p>
            <a:pPr marL="174708" indent="-174708">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determine</a:t>
            </a:r>
            <a:r>
              <a:rPr lang="en-US" dirty="0">
                <a:latin typeface="Arial" panose="020B0604020202020204" pitchFamily="34" charset="0"/>
                <a:cs typeface="Arial" panose="020B0604020202020204" pitchFamily="34" charset="0"/>
              </a:rPr>
              <a:t> the relative importance of causes of illness, disability, and death;</a:t>
            </a:r>
          </a:p>
          <a:p>
            <a:pPr marL="174708" indent="-174708">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identify</a:t>
            </a:r>
            <a:r>
              <a:rPr lang="en-US" dirty="0">
                <a:latin typeface="Arial" panose="020B0604020202020204" pitchFamily="34" charset="0"/>
                <a:cs typeface="Arial" panose="020B0604020202020204" pitchFamily="34" charset="0"/>
              </a:rPr>
              <a:t> those segments of the population that have the greatest risk from specific causes of ill health; and</a:t>
            </a:r>
          </a:p>
          <a:p>
            <a:pPr marL="174708" indent="-174708">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evaluate</a:t>
            </a:r>
            <a:r>
              <a:rPr lang="en-US" dirty="0">
                <a:latin typeface="Arial" pitchFamily="34" charset="0"/>
                <a:cs typeface="Arial" pitchFamily="34" charset="0"/>
              </a:rPr>
              <a:t> the effectiveness of health programs and services in improving population health.</a:t>
            </a:r>
          </a:p>
          <a:p>
            <a:pPr eaLnBrk="1" fontAlgn="auto" hangingPunct="1">
              <a:lnSpc>
                <a:spcPct val="150000"/>
              </a:lnSpc>
              <a:spcBef>
                <a:spcPts val="0"/>
              </a:spcBef>
              <a:spcAft>
                <a:spcPts val="0"/>
              </a:spcAft>
              <a:defRPr/>
            </a:pPr>
            <a:br>
              <a:rPr lang="en-US" dirty="0">
                <a:latin typeface="Arial" pitchFamily="34" charset="0"/>
                <a:cs typeface="Arial" pitchFamily="34" charset="0"/>
              </a:rPr>
            </a:br>
            <a:r>
              <a:rPr lang="en-US" b="1" dirty="0">
                <a:solidFill>
                  <a:prstClr val="black"/>
                </a:solidFill>
                <a:latin typeface="Arial" pitchFamily="34" charset="0"/>
                <a:cs typeface="Arial" pitchFamily="34" charset="0"/>
              </a:rPr>
              <a:t>GO</a:t>
            </a:r>
            <a:r>
              <a:rPr lang="en-US" dirty="0">
                <a:solidFill>
                  <a:prstClr val="black"/>
                </a:solidFill>
                <a:latin typeface="Arial" pitchFamily="34" charset="0"/>
                <a:cs typeface="Arial" pitchFamily="34" charset="0"/>
              </a:rPr>
              <a:t> to next slide.</a:t>
            </a:r>
            <a:endParaRPr lang="en-US" dirty="0">
              <a:latin typeface="Arial" pitchFamily="34" charset="0"/>
              <a:cs typeface="Arial" pitchFamily="34" charset="0"/>
            </a:endParaRPr>
          </a:p>
        </p:txBody>
      </p:sp>
      <p:sp>
        <p:nvSpPr>
          <p:cNvPr id="860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CEE14A06-6DA4-4485-8C26-48B287ECF792}" type="slidenum">
              <a:rPr lang="en-US" altLang="en-US" smtClean="0"/>
              <a:pPr>
                <a:spcBef>
                  <a:spcPct val="0"/>
                </a:spcBef>
              </a:pPr>
              <a:t>12</a:t>
            </a:fld>
            <a:endParaRPr lang="en-US" altLang="en-US" dirty="0"/>
          </a:p>
        </p:txBody>
      </p:sp>
      <p:sp>
        <p:nvSpPr>
          <p:cNvPr id="70661"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57066" indent="-291179">
              <a:defRPr>
                <a:solidFill>
                  <a:schemeClr val="tx1"/>
                </a:solidFill>
                <a:latin typeface="Calibri" pitchFamily="34" charset="0"/>
              </a:defRPr>
            </a:lvl2pPr>
            <a:lvl3pPr marL="1164717" indent="-232943">
              <a:defRPr>
                <a:solidFill>
                  <a:schemeClr val="tx1"/>
                </a:solidFill>
                <a:latin typeface="Calibri" pitchFamily="34" charset="0"/>
              </a:defRPr>
            </a:lvl3pPr>
            <a:lvl4pPr marL="1630604" indent="-232943">
              <a:defRPr>
                <a:solidFill>
                  <a:schemeClr val="tx1"/>
                </a:solidFill>
                <a:latin typeface="Calibri" pitchFamily="34" charset="0"/>
              </a:defRPr>
            </a:lvl4pPr>
            <a:lvl5pPr marL="2096491" indent="-232943">
              <a:defRPr>
                <a:solidFill>
                  <a:schemeClr val="tx1"/>
                </a:solidFill>
                <a:latin typeface="Calibri" pitchFamily="34" charset="0"/>
              </a:defRPr>
            </a:lvl5pPr>
            <a:lvl6pPr marL="2562377" indent="-232943" fontAlgn="base">
              <a:spcBef>
                <a:spcPct val="0"/>
              </a:spcBef>
              <a:spcAft>
                <a:spcPct val="0"/>
              </a:spcAft>
              <a:defRPr>
                <a:solidFill>
                  <a:schemeClr val="tx1"/>
                </a:solidFill>
                <a:latin typeface="Calibri" pitchFamily="34" charset="0"/>
              </a:defRPr>
            </a:lvl6pPr>
            <a:lvl7pPr marL="3028264" indent="-232943" fontAlgn="base">
              <a:spcBef>
                <a:spcPct val="0"/>
              </a:spcBef>
              <a:spcAft>
                <a:spcPct val="0"/>
              </a:spcAft>
              <a:defRPr>
                <a:solidFill>
                  <a:schemeClr val="tx1"/>
                </a:solidFill>
                <a:latin typeface="Calibri" pitchFamily="34" charset="0"/>
              </a:defRPr>
            </a:lvl7pPr>
            <a:lvl8pPr marL="3494151" indent="-232943" fontAlgn="base">
              <a:spcBef>
                <a:spcPct val="0"/>
              </a:spcBef>
              <a:spcAft>
                <a:spcPct val="0"/>
              </a:spcAft>
              <a:defRPr>
                <a:solidFill>
                  <a:schemeClr val="tx1"/>
                </a:solidFill>
                <a:latin typeface="Calibri" pitchFamily="34" charset="0"/>
              </a:defRPr>
            </a:lvl8pPr>
            <a:lvl9pPr marL="3960038" indent="-232943"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518E05B8-BC65-4A5F-B692-EA38DF597DCB}" type="datetime1">
              <a:rPr lang="en-US" altLang="en-US" smtClean="0"/>
              <a:pPr fontAlgn="base">
                <a:spcBef>
                  <a:spcPct val="0"/>
                </a:spcBef>
                <a:spcAft>
                  <a:spcPct val="0"/>
                </a:spcAft>
                <a:defRPr/>
              </a:pPr>
              <a:t>9/26/2025</a:t>
            </a:fld>
            <a:endParaRPr lang="en-US"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a:xfrm>
            <a:off x="701675" y="4416425"/>
            <a:ext cx="5607050" cy="3873500"/>
          </a:xfrm>
        </p:spPr>
        <p:txBody>
          <a:bodyPr/>
          <a:lstStyle/>
          <a:p>
            <a:pPr>
              <a:lnSpc>
                <a:spcPct val="150000"/>
              </a:lnSpc>
              <a:defRPr/>
            </a:pPr>
            <a:r>
              <a:rPr lang="en-US" b="1" dirty="0">
                <a:latin typeface="Arial" panose="020B0604020202020204" pitchFamily="34" charset="0"/>
                <a:cs typeface="Arial" panose="020B0604020202020204" pitchFamily="34" charset="0"/>
              </a:rPr>
              <a:t>SAY:</a:t>
            </a:r>
            <a:br>
              <a:rPr lang="en-US" b="1"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a:lnSpc>
                <a:spcPct val="150000"/>
              </a:lnSpc>
              <a:defRPr/>
            </a:pPr>
            <a:r>
              <a:rPr lang="en-US" dirty="0">
                <a:latin typeface="Arial" panose="020B0604020202020204" pitchFamily="34" charset="0"/>
                <a:cs typeface="Arial" panose="020B0604020202020204" pitchFamily="34" charset="0"/>
              </a:rPr>
              <a:t>The purpose of epidemiology in public health practice is to</a:t>
            </a:r>
          </a:p>
          <a:p>
            <a:pPr>
              <a:lnSpc>
                <a:spcPct val="150000"/>
              </a:lnSpc>
              <a:defRPr/>
            </a:pPr>
            <a:endParaRPr lang="en-US" dirty="0">
              <a:latin typeface="Arial" panose="020B0604020202020204" pitchFamily="34" charset="0"/>
              <a:cs typeface="Arial" panose="020B0604020202020204" pitchFamily="34" charset="0"/>
            </a:endParaRPr>
          </a:p>
          <a:p>
            <a:pPr marL="174708" indent="-174708">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discover</a:t>
            </a:r>
            <a:r>
              <a:rPr lang="en-US" dirty="0">
                <a:latin typeface="Arial" panose="020B0604020202020204" pitchFamily="34" charset="0"/>
                <a:cs typeface="Arial" panose="020B0604020202020204" pitchFamily="34" charset="0"/>
              </a:rPr>
              <a:t> the agent, host, and environmental factors that affect health;</a:t>
            </a:r>
          </a:p>
          <a:p>
            <a:pPr marL="174708" indent="-174708">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determine</a:t>
            </a:r>
            <a:r>
              <a:rPr lang="en-US" dirty="0">
                <a:latin typeface="Arial" panose="020B0604020202020204" pitchFamily="34" charset="0"/>
                <a:cs typeface="Arial" panose="020B0604020202020204" pitchFamily="34" charset="0"/>
              </a:rPr>
              <a:t> the relative importance of causes of illness, disability, and death;</a:t>
            </a:r>
          </a:p>
          <a:p>
            <a:pPr marL="174708" indent="-174708">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identify</a:t>
            </a:r>
            <a:r>
              <a:rPr lang="en-US" dirty="0">
                <a:latin typeface="Arial" panose="020B0604020202020204" pitchFamily="34" charset="0"/>
                <a:cs typeface="Arial" panose="020B0604020202020204" pitchFamily="34" charset="0"/>
              </a:rPr>
              <a:t> those segments of the population that have the greatest risk from specific causes of ill health; and</a:t>
            </a:r>
          </a:p>
          <a:p>
            <a:pPr marL="174708" indent="-174708">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evaluate</a:t>
            </a:r>
            <a:r>
              <a:rPr lang="en-US" dirty="0">
                <a:latin typeface="Arial" pitchFamily="34" charset="0"/>
                <a:cs typeface="Arial" pitchFamily="34" charset="0"/>
              </a:rPr>
              <a:t> the effectiveness of health programs and services in improving population health.</a:t>
            </a:r>
          </a:p>
          <a:p>
            <a:pPr eaLnBrk="1" fontAlgn="auto" hangingPunct="1">
              <a:lnSpc>
                <a:spcPct val="150000"/>
              </a:lnSpc>
              <a:spcBef>
                <a:spcPts val="0"/>
              </a:spcBef>
              <a:spcAft>
                <a:spcPts val="0"/>
              </a:spcAft>
              <a:defRPr/>
            </a:pPr>
            <a:br>
              <a:rPr lang="en-US" dirty="0">
                <a:latin typeface="Arial" pitchFamily="34" charset="0"/>
                <a:cs typeface="Arial" pitchFamily="34" charset="0"/>
              </a:rPr>
            </a:br>
            <a:r>
              <a:rPr lang="en-US" b="1" dirty="0">
                <a:solidFill>
                  <a:prstClr val="black"/>
                </a:solidFill>
                <a:latin typeface="Arial" pitchFamily="34" charset="0"/>
                <a:cs typeface="Arial" pitchFamily="34" charset="0"/>
              </a:rPr>
              <a:t>GO</a:t>
            </a:r>
            <a:r>
              <a:rPr lang="en-US" dirty="0">
                <a:solidFill>
                  <a:prstClr val="black"/>
                </a:solidFill>
                <a:latin typeface="Arial" pitchFamily="34" charset="0"/>
                <a:cs typeface="Arial" pitchFamily="34" charset="0"/>
              </a:rPr>
              <a:t> to next slide.</a:t>
            </a:r>
            <a:endParaRPr lang="en-US" dirty="0">
              <a:latin typeface="Arial" pitchFamily="34" charset="0"/>
              <a:cs typeface="Arial" pitchFamily="34" charset="0"/>
            </a:endParaRPr>
          </a:p>
        </p:txBody>
      </p:sp>
      <p:sp>
        <p:nvSpPr>
          <p:cNvPr id="860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CEE14A06-6DA4-4485-8C26-48B287ECF792}" type="slidenum">
              <a:rPr lang="en-US" altLang="en-US" smtClean="0"/>
              <a:pPr>
                <a:spcBef>
                  <a:spcPct val="0"/>
                </a:spcBef>
              </a:pPr>
              <a:t>15</a:t>
            </a:fld>
            <a:endParaRPr lang="en-US" altLang="en-US" dirty="0"/>
          </a:p>
        </p:txBody>
      </p:sp>
      <p:sp>
        <p:nvSpPr>
          <p:cNvPr id="70661"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57066" indent="-291179">
              <a:defRPr>
                <a:solidFill>
                  <a:schemeClr val="tx1"/>
                </a:solidFill>
                <a:latin typeface="Calibri" pitchFamily="34" charset="0"/>
              </a:defRPr>
            </a:lvl2pPr>
            <a:lvl3pPr marL="1164717" indent="-232943">
              <a:defRPr>
                <a:solidFill>
                  <a:schemeClr val="tx1"/>
                </a:solidFill>
                <a:latin typeface="Calibri" pitchFamily="34" charset="0"/>
              </a:defRPr>
            </a:lvl3pPr>
            <a:lvl4pPr marL="1630604" indent="-232943">
              <a:defRPr>
                <a:solidFill>
                  <a:schemeClr val="tx1"/>
                </a:solidFill>
                <a:latin typeface="Calibri" pitchFamily="34" charset="0"/>
              </a:defRPr>
            </a:lvl4pPr>
            <a:lvl5pPr marL="2096491" indent="-232943">
              <a:defRPr>
                <a:solidFill>
                  <a:schemeClr val="tx1"/>
                </a:solidFill>
                <a:latin typeface="Calibri" pitchFamily="34" charset="0"/>
              </a:defRPr>
            </a:lvl5pPr>
            <a:lvl6pPr marL="2562377" indent="-232943" fontAlgn="base">
              <a:spcBef>
                <a:spcPct val="0"/>
              </a:spcBef>
              <a:spcAft>
                <a:spcPct val="0"/>
              </a:spcAft>
              <a:defRPr>
                <a:solidFill>
                  <a:schemeClr val="tx1"/>
                </a:solidFill>
                <a:latin typeface="Calibri" pitchFamily="34" charset="0"/>
              </a:defRPr>
            </a:lvl6pPr>
            <a:lvl7pPr marL="3028264" indent="-232943" fontAlgn="base">
              <a:spcBef>
                <a:spcPct val="0"/>
              </a:spcBef>
              <a:spcAft>
                <a:spcPct val="0"/>
              </a:spcAft>
              <a:defRPr>
                <a:solidFill>
                  <a:schemeClr val="tx1"/>
                </a:solidFill>
                <a:latin typeface="Calibri" pitchFamily="34" charset="0"/>
              </a:defRPr>
            </a:lvl7pPr>
            <a:lvl8pPr marL="3494151" indent="-232943" fontAlgn="base">
              <a:spcBef>
                <a:spcPct val="0"/>
              </a:spcBef>
              <a:spcAft>
                <a:spcPct val="0"/>
              </a:spcAft>
              <a:defRPr>
                <a:solidFill>
                  <a:schemeClr val="tx1"/>
                </a:solidFill>
                <a:latin typeface="Calibri" pitchFamily="34" charset="0"/>
              </a:defRPr>
            </a:lvl8pPr>
            <a:lvl9pPr marL="3960038" indent="-232943"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518E05B8-BC65-4A5F-B692-EA38DF597DCB}" type="datetime1">
              <a:rPr lang="en-US" altLang="en-US" smtClean="0"/>
              <a:pPr fontAlgn="base">
                <a:spcBef>
                  <a:spcPct val="0"/>
                </a:spcBef>
                <a:spcAft>
                  <a:spcPct val="0"/>
                </a:spcAft>
                <a:defRPr/>
              </a:pPr>
              <a:t>9/26/2025</a:t>
            </a:fld>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Subtitle 2"/>
          <p:cNvSpPr>
            <a:spLocks noGrp="1"/>
          </p:cNvSpPr>
          <p:nvPr>
            <p:ph type="subTitle" idx="1"/>
          </p:nvPr>
        </p:nvSpPr>
        <p:spPr>
          <a:xfrm>
            <a:off x="1371600" y="3886200"/>
            <a:ext cx="6400800" cy="457200"/>
          </a:xfrm>
          <a:prstGeom prst="rect">
            <a:avLst/>
          </a:prstGeom>
        </p:spPr>
        <p:txBody>
          <a:bodyPr/>
          <a:lstStyle>
            <a:lvl1pPr marL="0" indent="0" algn="ctr">
              <a:buNone/>
              <a:defRPr sz="2000" b="1" baseline="0">
                <a:solidFill>
                  <a:schemeClr val="bg2"/>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9" name="Text Placeholder 8"/>
          <p:cNvSpPr>
            <a:spLocks noGrp="1"/>
          </p:cNvSpPr>
          <p:nvPr>
            <p:ph type="body" sz="quarter" idx="10"/>
          </p:nvPr>
        </p:nvSpPr>
        <p:spPr>
          <a:xfrm>
            <a:off x="1371600" y="4267200"/>
            <a:ext cx="6400800" cy="1295400"/>
          </a:xfrm>
          <a:prstGeom prst="rect">
            <a:avLst/>
          </a:prstGeom>
        </p:spPr>
        <p:txBody>
          <a:bodyPr/>
          <a:lstStyle>
            <a:lvl1pPr algn="ctr">
              <a:lnSpc>
                <a:spcPts val="2000"/>
              </a:lnSpc>
              <a:buNone/>
              <a:defRPr sz="1800" baseline="0">
                <a:solidFill>
                  <a:schemeClr val="tx1"/>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itle 1"/>
          <p:cNvSpPr>
            <a:spLocks noGrp="1"/>
          </p:cNvSpPr>
          <p:nvPr>
            <p:ph type="title"/>
          </p:nvPr>
        </p:nvSpPr>
        <p:spPr>
          <a:xfrm>
            <a:off x="457200" y="1981200"/>
            <a:ext cx="8229600" cy="1676400"/>
          </a:xfrm>
          <a:prstGeom prst="rect">
            <a:avLst/>
          </a:prstGeom>
        </p:spPr>
        <p:txBody>
          <a:bodyPr/>
          <a:lstStyle>
            <a:lvl1pPr>
              <a:lnSpc>
                <a:spcPts val="3000"/>
              </a:lnSpc>
              <a:defRPr sz="2800" b="1" baseline="0">
                <a:effectLst/>
              </a:defRPr>
            </a:lvl1pPr>
          </a:lstStyle>
          <a:p>
            <a:r>
              <a:rPr lang="en-US"/>
              <a:t>Click to edit Master title style</a:t>
            </a:r>
            <a:endParaRPr lang="en-US" dirty="0"/>
          </a:p>
        </p:txBody>
      </p:sp>
      <p:sp>
        <p:nvSpPr>
          <p:cNvPr id="8" name="Text Placeholder 5"/>
          <p:cNvSpPr>
            <a:spLocks noGrp="1"/>
          </p:cNvSpPr>
          <p:nvPr>
            <p:ph type="body" sz="quarter" idx="11"/>
          </p:nvPr>
        </p:nvSpPr>
        <p:spPr>
          <a:xfrm>
            <a:off x="2286000" y="6281928"/>
            <a:ext cx="5105400" cy="182880"/>
          </a:xfrm>
          <a:prstGeom prst="rect">
            <a:avLst/>
          </a:prstGeom>
        </p:spPr>
        <p:txBody>
          <a:bodyPr/>
          <a:lstStyle>
            <a:lvl1pPr>
              <a:buNone/>
              <a:defRPr sz="1000" baseline="0">
                <a:solidFill>
                  <a:schemeClr val="bg1"/>
                </a:solidFill>
              </a:defRPr>
            </a:lvl1pPr>
          </a:lstStyle>
          <a:p>
            <a:pPr lvl="0"/>
            <a:r>
              <a:rPr lang="en-US"/>
              <a:t>Click to edit Master text styles</a:t>
            </a:r>
          </a:p>
        </p:txBody>
      </p:sp>
      <p:sp>
        <p:nvSpPr>
          <p:cNvPr id="10" name="Text Placeholder 6"/>
          <p:cNvSpPr>
            <a:spLocks noGrp="1"/>
          </p:cNvSpPr>
          <p:nvPr>
            <p:ph type="body" sz="quarter" idx="12"/>
          </p:nvPr>
        </p:nvSpPr>
        <p:spPr>
          <a:xfrm>
            <a:off x="2286000" y="6473952"/>
            <a:ext cx="5105400" cy="228600"/>
          </a:xfrm>
          <a:prstGeom prst="rect">
            <a:avLst/>
          </a:prstGeom>
        </p:spPr>
        <p:txBody>
          <a:bodyPr/>
          <a:lstStyle>
            <a:lvl1pPr>
              <a:buNone/>
              <a:defRPr sz="1000" baseline="0">
                <a:solidFill>
                  <a:schemeClr val="bg1"/>
                </a:solidFill>
              </a:defRPr>
            </a:lvl1pPr>
          </a:lstStyle>
          <a:p>
            <a:pPr lvl="0"/>
            <a:r>
              <a:rPr lang="en-US"/>
              <a:t>Click to edit Master text styles</a:t>
            </a:r>
          </a:p>
        </p:txBody>
      </p:sp>
      <p:sp>
        <p:nvSpPr>
          <p:cNvPr id="7" name="Text Placeholder 5"/>
          <p:cNvSpPr>
            <a:spLocks noGrp="1"/>
          </p:cNvSpPr>
          <p:nvPr>
            <p:ph type="body" sz="quarter" idx="11"/>
          </p:nvPr>
        </p:nvSpPr>
        <p:spPr>
          <a:xfrm>
            <a:off x="2286000" y="6272784"/>
            <a:ext cx="5105400" cy="182880"/>
          </a:xfrm>
          <a:prstGeom prst="rect">
            <a:avLst/>
          </a:prstGeom>
        </p:spPr>
        <p:txBody>
          <a:bodyPr/>
          <a:lstStyle>
            <a:lvl1pPr>
              <a:buNone/>
              <a:defRPr sz="1000" baseline="0">
                <a:solidFill>
                  <a:schemeClr val="bg2"/>
                </a:solidFill>
              </a:defRPr>
            </a:lvl1pPr>
          </a:lstStyle>
          <a:p>
            <a:pPr lvl="0"/>
            <a:r>
              <a:rPr lang="en-US"/>
              <a:t>Click to edit Master text styles</a:t>
            </a:r>
          </a:p>
        </p:txBody>
      </p:sp>
      <p:sp>
        <p:nvSpPr>
          <p:cNvPr id="12" name="Text Placeholder 6"/>
          <p:cNvSpPr>
            <a:spLocks noGrp="1"/>
          </p:cNvSpPr>
          <p:nvPr>
            <p:ph type="body" sz="quarter" idx="12"/>
          </p:nvPr>
        </p:nvSpPr>
        <p:spPr>
          <a:xfrm>
            <a:off x="2286000" y="6464808"/>
            <a:ext cx="5105400" cy="228600"/>
          </a:xfrm>
          <a:prstGeom prst="rect">
            <a:avLst/>
          </a:prstGeom>
        </p:spPr>
        <p:txBody>
          <a:bodyPr/>
          <a:lstStyle>
            <a:lvl1pPr>
              <a:buNone/>
              <a:defRPr sz="1000"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322715945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sp>
        <p:nvSpPr>
          <p:cNvPr id="4" name="Line 35"/>
          <p:cNvSpPr>
            <a:spLocks noChangeShapeType="1"/>
          </p:cNvSpPr>
          <p:nvPr/>
        </p:nvSpPr>
        <p:spPr bwMode="gray">
          <a:xfrm>
            <a:off x="392113" y="806450"/>
            <a:ext cx="8355012" cy="0"/>
          </a:xfrm>
          <a:prstGeom prst="line">
            <a:avLst/>
          </a:prstGeom>
          <a:noFill/>
          <a:ln w="19050">
            <a:solidFill>
              <a:schemeClr val="accent1"/>
            </a:solidFill>
            <a:round/>
            <a:headEnd/>
            <a:tailEnd/>
          </a:ln>
          <a:effectLst/>
        </p:spPr>
        <p:txBody>
          <a:bodyPr wrap="none" anchor="ctr"/>
          <a:lstStyle/>
          <a:p>
            <a:pPr>
              <a:lnSpc>
                <a:spcPct val="106000"/>
              </a:lnSpc>
              <a:spcBef>
                <a:spcPct val="50000"/>
              </a:spcBef>
              <a:buSzPct val="100000"/>
              <a:buFont typeface="Wingdings 2" pitchFamily="18" charset="2"/>
              <a:buNone/>
              <a:defRPr/>
            </a:pPr>
            <a:endParaRPr lang="en-US" sz="1100" dirty="0">
              <a:solidFill>
                <a:srgbClr val="000000"/>
              </a:solidFill>
              <a:effectLst>
                <a:outerShdw blurRad="38100" dist="38100" dir="2700000" algn="tl">
                  <a:srgbClr val="000000">
                    <a:alpha val="43137"/>
                  </a:srgbClr>
                </a:outerShdw>
              </a:effectLst>
              <a:latin typeface="Arial" charset="0"/>
            </a:endParaRPr>
          </a:p>
        </p:txBody>
      </p:sp>
      <p:sp>
        <p:nvSpPr>
          <p:cNvPr id="2" name="Title 1"/>
          <p:cNvSpPr>
            <a:spLocks noGrp="1"/>
          </p:cNvSpPr>
          <p:nvPr>
            <p:ph type="title"/>
          </p:nvPr>
        </p:nvSpPr>
        <p:spPr>
          <a:xfrm>
            <a:off x="393198" y="514359"/>
            <a:ext cx="8345487" cy="258763"/>
          </a:xfrm>
          <a:prstGeom prst="rect">
            <a:avLst/>
          </a:prstGeom>
        </p:spPr>
        <p:txBody>
          <a:bodyPr/>
          <a:lstStyle/>
          <a:p>
            <a:r>
              <a:rPr lang="en-US"/>
              <a:t>Click to edit Master title style</a:t>
            </a:r>
            <a:endParaRPr lang="en-US" dirty="0"/>
          </a:p>
        </p:txBody>
      </p:sp>
      <p:sp>
        <p:nvSpPr>
          <p:cNvPr id="9" name="Text Placeholder 13"/>
          <p:cNvSpPr>
            <a:spLocks noGrp="1"/>
          </p:cNvSpPr>
          <p:nvPr>
            <p:ph type="body" sz="quarter" idx="10"/>
          </p:nvPr>
        </p:nvSpPr>
        <p:spPr>
          <a:xfrm>
            <a:off x="393192" y="1152144"/>
            <a:ext cx="4014216" cy="5138928"/>
          </a:xfrm>
          <a:prstGeom prst="rect">
            <a:avLst/>
          </a:prstGeom>
        </p:spPr>
        <p:txBody>
          <a:bodyPr/>
          <a:lstStyle>
            <a:lvl1pPr>
              <a:buFont typeface="Arial" pitchFamily="34" charset="0"/>
              <a:buNone/>
              <a:defRPr/>
            </a:lvl1pPr>
            <a:lvl2pPr>
              <a:defRPr/>
            </a:lvl2pPr>
            <a:lvl3pPr>
              <a:buNone/>
              <a:defRPr/>
            </a:lvl3pPr>
            <a:lvl4pPr>
              <a:defRPr/>
            </a:lvl4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42720625"/>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nchor="b"/>
          <a:lstStyle>
            <a:lvl1pPr>
              <a:defRPr sz="2800" b="1"/>
            </a:lvl1pPr>
          </a:lstStyle>
          <a:p>
            <a:r>
              <a:rPr lang="en-US" dirty="0"/>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lvl1pPr marL="342900" indent="-342900">
              <a:buClr>
                <a:schemeClr val="tx1"/>
              </a:buClr>
              <a:buSzPct val="70000"/>
              <a:buFont typeface="Wingdings" pitchFamily="2" charset="2"/>
              <a:buChar char="q"/>
              <a:defRPr sz="2400" b="1">
                <a:solidFill>
                  <a:srgbClr val="000000"/>
                </a:solidFill>
              </a:defRPr>
            </a:lvl1pPr>
            <a:lvl2pPr marL="742950" indent="-285750">
              <a:defRPr lang="en-US" sz="2000" kern="1200" dirty="0" smtClean="0">
                <a:solidFill>
                  <a:srgbClr val="000000"/>
                </a:solidFill>
                <a:latin typeface="+mn-lt"/>
                <a:ea typeface="+mn-ea"/>
                <a:cs typeface="+mn-cs"/>
              </a:defRPr>
            </a:lvl2pPr>
          </a:lstStyle>
          <a:p>
            <a:pPr lvl="0"/>
            <a:r>
              <a:rPr lang="en-US" dirty="0"/>
              <a:t>Click to edit Master text styles</a:t>
            </a:r>
          </a:p>
          <a:p>
            <a:pPr lvl="1"/>
            <a:r>
              <a:rPr lang="en-US" dirty="0"/>
              <a:t>Second level</a:t>
            </a:r>
          </a:p>
        </p:txBody>
      </p:sp>
      <p:sp>
        <p:nvSpPr>
          <p:cNvPr id="4"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endParaRPr lang="en-US"/>
          </a:p>
        </p:txBody>
      </p:sp>
      <p:sp>
        <p:nvSpPr>
          <p:cNvPr id="5" name="Rectangle 5"/>
          <p:cNvSpPr>
            <a:spLocks noGrp="1" noChangeArrowheads="1"/>
          </p:cNvSpPr>
          <p:nvPr>
            <p:ph type="ftr" sz="quarter" idx="11"/>
          </p:nvPr>
        </p:nvSpPr>
        <p:spPr>
          <a:xfrm>
            <a:off x="3124200" y="6245225"/>
            <a:ext cx="28956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endParaRPr lang="en-US"/>
          </a:p>
        </p:txBody>
      </p:sp>
      <p:sp>
        <p:nvSpPr>
          <p:cNvPr id="6" name="Rectangle 6"/>
          <p:cNvSpPr>
            <a:spLocks noGrp="1" noChangeArrowheads="1"/>
          </p:cNvSpPr>
          <p:nvPr>
            <p:ph type="sldNum" sz="quarter" idx="12"/>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400">
                <a:solidFill>
                  <a:srgbClr val="0039A6"/>
                </a:solidFill>
                <a:latin typeface="Myriad Web Pro" charset="0"/>
                <a:cs typeface="Times New Roman" pitchFamily="18" charset="0"/>
              </a:defRPr>
            </a:lvl1pPr>
          </a:lstStyle>
          <a:p>
            <a:pPr>
              <a:defRPr/>
            </a:pPr>
            <a:fld id="{9EDE2762-D309-4A1B-90D4-EE2DB97D9608}" type="slidenum">
              <a:rPr lang="en-US" altLang="en-US"/>
              <a:pPr>
                <a:defRPr/>
              </a:pPr>
              <a:t>‹#›</a:t>
            </a:fld>
            <a:endParaRPr lang="en-US" altLang="en-US" dirty="0"/>
          </a:p>
        </p:txBody>
      </p:sp>
    </p:spTree>
    <p:extLst>
      <p:ext uri="{BB962C8B-B14F-4D97-AF65-F5344CB8AC3E}">
        <p14:creationId xmlns:p14="http://schemas.microsoft.com/office/powerpoint/2010/main" val="3843386315"/>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a:prstGeom prst="rect">
            <a:avLst/>
          </a:prstGeom>
        </p:spPr>
        <p:txBody>
          <a:bodyPr/>
          <a:lstStyle/>
          <a:p>
            <a:pPr lvl="0"/>
            <a:r>
              <a:rPr lang="en-US" noProof="0" dirty="0"/>
              <a:t>Click icon to add table</a:t>
            </a:r>
          </a:p>
        </p:txBody>
      </p:sp>
      <p:sp>
        <p:nvSpPr>
          <p:cNvPr id="4"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endParaRPr lang="en-US"/>
          </a:p>
        </p:txBody>
      </p:sp>
      <p:sp>
        <p:nvSpPr>
          <p:cNvPr id="5" name="Rectangle 5"/>
          <p:cNvSpPr>
            <a:spLocks noGrp="1" noChangeArrowheads="1"/>
          </p:cNvSpPr>
          <p:nvPr>
            <p:ph type="ftr" sz="quarter" idx="11"/>
          </p:nvPr>
        </p:nvSpPr>
        <p:spPr>
          <a:xfrm>
            <a:off x="3124200" y="6245225"/>
            <a:ext cx="28956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endParaRPr lang="en-US"/>
          </a:p>
        </p:txBody>
      </p:sp>
      <p:sp>
        <p:nvSpPr>
          <p:cNvPr id="6" name="Rectangle 6"/>
          <p:cNvSpPr>
            <a:spLocks noGrp="1" noChangeArrowheads="1"/>
          </p:cNvSpPr>
          <p:nvPr>
            <p:ph type="sldNum" sz="quarter" idx="12"/>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400">
                <a:solidFill>
                  <a:srgbClr val="0039A6"/>
                </a:solidFill>
                <a:latin typeface="Myriad Web Pro" charset="0"/>
                <a:cs typeface="Times New Roman" pitchFamily="18" charset="0"/>
              </a:defRPr>
            </a:lvl1pPr>
          </a:lstStyle>
          <a:p>
            <a:pPr>
              <a:defRPr/>
            </a:pPr>
            <a:fld id="{A6995B87-722D-46BC-9CC9-1ED5024E22B0}" type="slidenum">
              <a:rPr lang="en-US" altLang="en-US"/>
              <a:pPr>
                <a:defRPr/>
              </a:pPr>
              <a:t>‹#›</a:t>
            </a:fld>
            <a:endParaRPr lang="en-US" altLang="en-US" dirty="0"/>
          </a:p>
        </p:txBody>
      </p:sp>
    </p:spTree>
    <p:extLst>
      <p:ext uri="{BB962C8B-B14F-4D97-AF65-F5344CB8AC3E}">
        <p14:creationId xmlns:p14="http://schemas.microsoft.com/office/powerpoint/2010/main" val="3294138709"/>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endParaRPr lang="en-US"/>
          </a:p>
        </p:txBody>
      </p:sp>
      <p:sp>
        <p:nvSpPr>
          <p:cNvPr id="4" name="Rectangle 5"/>
          <p:cNvSpPr>
            <a:spLocks noGrp="1" noChangeArrowheads="1"/>
          </p:cNvSpPr>
          <p:nvPr>
            <p:ph type="ftr" sz="quarter" idx="11"/>
          </p:nvPr>
        </p:nvSpPr>
        <p:spPr>
          <a:xfrm>
            <a:off x="3124200" y="6245225"/>
            <a:ext cx="28956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endParaRPr lang="en-US"/>
          </a:p>
        </p:txBody>
      </p:sp>
      <p:sp>
        <p:nvSpPr>
          <p:cNvPr id="5" name="Rectangle 6"/>
          <p:cNvSpPr>
            <a:spLocks noGrp="1" noChangeArrowheads="1"/>
          </p:cNvSpPr>
          <p:nvPr>
            <p:ph type="sldNum" sz="quarter" idx="12"/>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400">
                <a:solidFill>
                  <a:srgbClr val="0039A6"/>
                </a:solidFill>
                <a:latin typeface="Myriad Web Pro" charset="0"/>
                <a:cs typeface="Times New Roman" pitchFamily="18" charset="0"/>
              </a:defRPr>
            </a:lvl1pPr>
          </a:lstStyle>
          <a:p>
            <a:pPr>
              <a:defRPr/>
            </a:pPr>
            <a:fld id="{2CBE984D-2DD5-4668-BAF8-1C9AC1A13DBC}" type="slidenum">
              <a:rPr lang="en-US" altLang="en-US"/>
              <a:pPr>
                <a:defRPr/>
              </a:pPr>
              <a:t>‹#›</a:t>
            </a:fld>
            <a:endParaRPr lang="en-US" altLang="en-US" dirty="0"/>
          </a:p>
        </p:txBody>
      </p:sp>
    </p:spTree>
    <p:extLst>
      <p:ext uri="{BB962C8B-B14F-4D97-AF65-F5344CB8AC3E}">
        <p14:creationId xmlns:p14="http://schemas.microsoft.com/office/powerpoint/2010/main" val="1234151765"/>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endParaRPr lang="en-US"/>
          </a:p>
        </p:txBody>
      </p:sp>
      <p:sp>
        <p:nvSpPr>
          <p:cNvPr id="3" name="Rectangle 5"/>
          <p:cNvSpPr>
            <a:spLocks noGrp="1" noChangeArrowheads="1"/>
          </p:cNvSpPr>
          <p:nvPr>
            <p:ph type="ftr" sz="quarter" idx="11"/>
          </p:nvPr>
        </p:nvSpPr>
        <p:spPr>
          <a:xfrm>
            <a:off x="3124200" y="6245225"/>
            <a:ext cx="28956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endParaRPr lang="en-US"/>
          </a:p>
        </p:txBody>
      </p:sp>
      <p:sp>
        <p:nvSpPr>
          <p:cNvPr id="4" name="Rectangle 6"/>
          <p:cNvSpPr>
            <a:spLocks noGrp="1" noChangeArrowheads="1"/>
          </p:cNvSpPr>
          <p:nvPr>
            <p:ph type="sldNum" sz="quarter" idx="12"/>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400">
                <a:solidFill>
                  <a:srgbClr val="0039A6"/>
                </a:solidFill>
                <a:latin typeface="Myriad Web Pro" charset="0"/>
                <a:cs typeface="Times New Roman" pitchFamily="18" charset="0"/>
              </a:defRPr>
            </a:lvl1pPr>
          </a:lstStyle>
          <a:p>
            <a:pPr>
              <a:defRPr/>
            </a:pPr>
            <a:fld id="{486D207D-9E64-417F-AA84-D9CB1A523B53}" type="slidenum">
              <a:rPr lang="en-US" altLang="en-US"/>
              <a:pPr>
                <a:defRPr/>
              </a:pPr>
              <a:t>‹#›</a:t>
            </a:fld>
            <a:endParaRPr lang="en-US" altLang="en-US" dirty="0"/>
          </a:p>
        </p:txBody>
      </p:sp>
    </p:spTree>
    <p:extLst>
      <p:ext uri="{BB962C8B-B14F-4D97-AF65-F5344CB8AC3E}">
        <p14:creationId xmlns:p14="http://schemas.microsoft.com/office/powerpoint/2010/main" val="144735169"/>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400">
                <a:solidFill>
                  <a:srgbClr val="0039A6"/>
                </a:solidFill>
                <a:latin typeface="Myriad Web Pro" charset="0"/>
                <a:cs typeface="Times New Roman" pitchFamily="18" charset="0"/>
              </a:defRPr>
            </a:lvl1pPr>
          </a:lstStyle>
          <a:p>
            <a:pPr>
              <a:defRPr/>
            </a:pPr>
            <a:fld id="{C346C8A6-4EAA-425C-AD65-FB7185D13849}" type="slidenum">
              <a:rPr lang="en-US" altLang="en-US"/>
              <a:pPr>
                <a:defRPr/>
              </a:pPr>
              <a:t>‹#›</a:t>
            </a:fld>
            <a:endParaRPr lang="en-US" altLang="en-US" dirty="0"/>
          </a:p>
        </p:txBody>
      </p:sp>
    </p:spTree>
    <p:extLst>
      <p:ext uri="{BB962C8B-B14F-4D97-AF65-F5344CB8AC3E}">
        <p14:creationId xmlns:p14="http://schemas.microsoft.com/office/powerpoint/2010/main" val="631095137"/>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5" name="Subtitle 2"/>
          <p:cNvSpPr>
            <a:spLocks noGrp="1"/>
          </p:cNvSpPr>
          <p:nvPr>
            <p:ph type="subTitle" idx="1"/>
          </p:nvPr>
        </p:nvSpPr>
        <p:spPr>
          <a:xfrm>
            <a:off x="1371600" y="3886200"/>
            <a:ext cx="6400800" cy="457200"/>
          </a:xfrm>
          <a:prstGeom prst="rect">
            <a:avLst/>
          </a:prstGeom>
        </p:spPr>
        <p:txBody>
          <a:bodyPr/>
          <a:lstStyle>
            <a:lvl1pPr marL="0" indent="0" algn="ctr">
              <a:buNone/>
              <a:defRPr sz="2000" b="1" baseline="0">
                <a:solidFill>
                  <a:schemeClr val="bg2"/>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9" name="Text Placeholder 8"/>
          <p:cNvSpPr>
            <a:spLocks noGrp="1"/>
          </p:cNvSpPr>
          <p:nvPr>
            <p:ph type="body" sz="quarter" idx="10"/>
          </p:nvPr>
        </p:nvSpPr>
        <p:spPr>
          <a:xfrm>
            <a:off x="1371600" y="4267200"/>
            <a:ext cx="6400800" cy="1295400"/>
          </a:xfrm>
          <a:prstGeom prst="rect">
            <a:avLst/>
          </a:prstGeom>
        </p:spPr>
        <p:txBody>
          <a:bodyPr/>
          <a:lstStyle>
            <a:lvl1pPr algn="ctr">
              <a:lnSpc>
                <a:spcPts val="2000"/>
              </a:lnSpc>
              <a:buNone/>
              <a:defRPr sz="1800" baseline="0">
                <a:solidFill>
                  <a:schemeClr val="tx2"/>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itle 1"/>
          <p:cNvSpPr>
            <a:spLocks noGrp="1"/>
          </p:cNvSpPr>
          <p:nvPr>
            <p:ph type="title"/>
          </p:nvPr>
        </p:nvSpPr>
        <p:spPr>
          <a:xfrm>
            <a:off x="457200" y="1981200"/>
            <a:ext cx="8229600" cy="1676400"/>
          </a:xfrm>
          <a:prstGeom prst="rect">
            <a:avLst/>
          </a:prstGeom>
        </p:spPr>
        <p:txBody>
          <a:bodyPr/>
          <a:lstStyle>
            <a:lvl1pPr>
              <a:lnSpc>
                <a:spcPts val="3000"/>
              </a:lnSpc>
              <a:defRPr sz="2800" b="1" baseline="0">
                <a:solidFill>
                  <a:schemeClr val="tx1"/>
                </a:solidFill>
                <a:effectLst/>
              </a:defRPr>
            </a:lvl1pPr>
          </a:lstStyle>
          <a:p>
            <a:r>
              <a:rPr lang="en-US"/>
              <a:t>Click to edit Master title style</a:t>
            </a:r>
            <a:endParaRPr lang="en-US" dirty="0"/>
          </a:p>
        </p:txBody>
      </p:sp>
      <p:sp>
        <p:nvSpPr>
          <p:cNvPr id="6" name="Text Placeholder 5"/>
          <p:cNvSpPr>
            <a:spLocks noGrp="1"/>
          </p:cNvSpPr>
          <p:nvPr>
            <p:ph type="body" sz="quarter" idx="11"/>
          </p:nvPr>
        </p:nvSpPr>
        <p:spPr>
          <a:xfrm>
            <a:off x="2286000" y="6272784"/>
            <a:ext cx="5105400" cy="182880"/>
          </a:xfrm>
          <a:prstGeom prst="rect">
            <a:avLst/>
          </a:prstGeom>
        </p:spPr>
        <p:txBody>
          <a:bodyPr/>
          <a:lstStyle>
            <a:lvl1pPr>
              <a:buNone/>
              <a:defRPr sz="1000" baseline="0">
                <a:solidFill>
                  <a:schemeClr val="bg2"/>
                </a:solidFill>
              </a:defRPr>
            </a:lvl1pPr>
          </a:lstStyle>
          <a:p>
            <a:pPr lvl="0"/>
            <a:r>
              <a:rPr lang="en-US"/>
              <a:t>Click to edit Master text styles</a:t>
            </a:r>
          </a:p>
        </p:txBody>
      </p:sp>
      <p:sp>
        <p:nvSpPr>
          <p:cNvPr id="7" name="Text Placeholder 6"/>
          <p:cNvSpPr>
            <a:spLocks noGrp="1"/>
          </p:cNvSpPr>
          <p:nvPr>
            <p:ph type="body" sz="quarter" idx="12"/>
          </p:nvPr>
        </p:nvSpPr>
        <p:spPr>
          <a:xfrm>
            <a:off x="2286000" y="6464808"/>
            <a:ext cx="5105400" cy="228600"/>
          </a:xfrm>
          <a:prstGeom prst="rect">
            <a:avLst/>
          </a:prstGeom>
        </p:spPr>
        <p:txBody>
          <a:bodyPr/>
          <a:lstStyle>
            <a:lvl1pPr>
              <a:buNone/>
              <a:defRPr sz="1000"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324308178"/>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609600" y="2286000"/>
            <a:ext cx="3962400" cy="38401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4400" y="2286000"/>
            <a:ext cx="3962400" cy="38401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457200" y="6245225"/>
            <a:ext cx="21336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endParaRPr lang="en-US"/>
          </a:p>
        </p:txBody>
      </p:sp>
      <p:sp>
        <p:nvSpPr>
          <p:cNvPr id="6" name="Footer Placeholder 5"/>
          <p:cNvSpPr>
            <a:spLocks noGrp="1" noChangeArrowheads="1"/>
          </p:cNvSpPr>
          <p:nvPr>
            <p:ph type="ftr" sz="quarter" idx="11"/>
          </p:nvPr>
        </p:nvSpPr>
        <p:spPr>
          <a:xfrm>
            <a:off x="3124200" y="6245225"/>
            <a:ext cx="28956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endParaRPr lang="en-US"/>
          </a:p>
        </p:txBody>
      </p:sp>
      <p:sp>
        <p:nvSpPr>
          <p:cNvPr id="7" name="Rectangle 5"/>
          <p:cNvSpPr>
            <a:spLocks noGrp="1" noChangeArrowheads="1"/>
          </p:cNvSpPr>
          <p:nvPr>
            <p:ph type="ftr" sz="quarter" idx="12"/>
          </p:nvPr>
        </p:nvSpPr>
        <p:spPr>
          <a:xfrm>
            <a:off x="3124200" y="6245225"/>
            <a:ext cx="28956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endParaRPr lang="en-US"/>
          </a:p>
        </p:txBody>
      </p:sp>
      <p:sp>
        <p:nvSpPr>
          <p:cNvPr id="8" name="Rectangle 6"/>
          <p:cNvSpPr>
            <a:spLocks noGrp="1" noChangeArrowheads="1"/>
          </p:cNvSpPr>
          <p:nvPr>
            <p:ph type="sldNum" sz="quarter" idx="13"/>
          </p:nvPr>
        </p:nvSpPr>
        <p:spPr>
          <a:xfrm>
            <a:off x="6553200" y="6245225"/>
            <a:ext cx="21336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endParaRPr lang="en-US"/>
          </a:p>
        </p:txBody>
      </p:sp>
      <p:sp>
        <p:nvSpPr>
          <p:cNvPr id="9" name="Rectangle 6"/>
          <p:cNvSpPr>
            <a:spLocks noGrp="1" noChangeArrowheads="1"/>
          </p:cNvSpPr>
          <p:nvPr>
            <p:ph type="sldNum" sz="quarter" idx="14"/>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lgn="r" eaLnBrk="1" hangingPunct="1">
              <a:defRPr sz="2800">
                <a:solidFill>
                  <a:srgbClr val="0039A6"/>
                </a:solidFill>
                <a:effectLst>
                  <a:outerShdw blurRad="38100" dist="38100" dir="2700000" algn="tl">
                    <a:srgbClr val="C0C0C0"/>
                  </a:outerShdw>
                </a:effectLst>
                <a:latin typeface="Times New Roman" pitchFamily="18" charset="0"/>
                <a:cs typeface="Times New Roman" pitchFamily="18" charset="0"/>
              </a:defRPr>
            </a:lvl1pPr>
          </a:lstStyle>
          <a:p>
            <a:pPr>
              <a:defRPr/>
            </a:pPr>
            <a:fld id="{BF2DA97D-831A-48CD-A7A1-23EF5E790589}" type="slidenum">
              <a:rPr lang="en-US" altLang="en-US"/>
              <a:pPr>
                <a:defRPr/>
              </a:pPr>
              <a:t>‹#›</a:t>
            </a:fld>
            <a:endParaRPr lang="en-US" altLang="en-US" dirty="0"/>
          </a:p>
        </p:txBody>
      </p:sp>
    </p:spTree>
    <p:extLst>
      <p:ext uri="{BB962C8B-B14F-4D97-AF65-F5344CB8AC3E}">
        <p14:creationId xmlns:p14="http://schemas.microsoft.com/office/powerpoint/2010/main" val="34480711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838200"/>
          </a:xfrm>
          <a:prstGeom prst="rect">
            <a:avLst/>
          </a:prstGeom>
        </p:spPr>
        <p:txBody>
          <a:bodyPr/>
          <a:lstStyle/>
          <a:p>
            <a:r>
              <a:rPr lang="en-US"/>
              <a:t>Click to edit Master title style</a:t>
            </a:r>
          </a:p>
        </p:txBody>
      </p:sp>
      <p:sp>
        <p:nvSpPr>
          <p:cNvPr id="3" name="Chart Placeholder 2"/>
          <p:cNvSpPr>
            <a:spLocks noGrp="1"/>
          </p:cNvSpPr>
          <p:nvPr>
            <p:ph type="chart" idx="1"/>
          </p:nvPr>
        </p:nvSpPr>
        <p:spPr>
          <a:xfrm>
            <a:off x="355600" y="1295400"/>
            <a:ext cx="8407400" cy="4724400"/>
          </a:xfrm>
          <a:prstGeom prst="rect">
            <a:avLst/>
          </a:prstGeom>
        </p:spPr>
        <p:txBody>
          <a:bodyPr/>
          <a:lstStyle/>
          <a:p>
            <a:pPr lvl="0"/>
            <a:endParaRPr lang="en-US" noProof="0" dirty="0"/>
          </a:p>
        </p:txBody>
      </p:sp>
    </p:spTree>
    <p:extLst>
      <p:ext uri="{BB962C8B-B14F-4D97-AF65-F5344CB8AC3E}">
        <p14:creationId xmlns:p14="http://schemas.microsoft.com/office/powerpoint/2010/main" val="4257795324"/>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Basic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80022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nchor="b" anchorCtr="0"/>
          <a:lstStyle>
            <a:lvl1pPr>
              <a:lnSpc>
                <a:spcPts val="3000"/>
              </a:lnSpc>
              <a:defRPr sz="2800" b="1" baseline="0">
                <a:effectLst/>
              </a:defRPr>
            </a:lvl1pPr>
          </a:lstStyle>
          <a:p>
            <a:r>
              <a:rPr lang="en-US"/>
              <a:t>Click to edit Master title style</a:t>
            </a:r>
            <a:endParaRPr lang="en-US" dirty="0"/>
          </a:p>
        </p:txBody>
      </p:sp>
      <p:sp>
        <p:nvSpPr>
          <p:cNvPr id="3" name="Content Placeholder 2"/>
          <p:cNvSpPr>
            <a:spLocks noGrp="1"/>
          </p:cNvSpPr>
          <p:nvPr>
            <p:ph idx="1"/>
          </p:nvPr>
        </p:nvSpPr>
        <p:spPr>
          <a:xfrm>
            <a:off x="457200" y="1600201"/>
            <a:ext cx="8229600" cy="4191000"/>
          </a:xfrm>
          <a:prstGeom prst="rect">
            <a:avLst/>
          </a:prstGeom>
        </p:spPr>
        <p:txBody>
          <a:bodyPr/>
          <a:lstStyle>
            <a:lvl1pPr>
              <a:buClr>
                <a:schemeClr val="tx1"/>
              </a:buClr>
              <a:buSzPct val="70000"/>
              <a:buFont typeface="Wingdings" pitchFamily="2" charset="2"/>
              <a:buChar char="q"/>
              <a:defRPr sz="2400" b="1" baseline="0">
                <a:solidFill>
                  <a:schemeClr val="bg2"/>
                </a:solidFill>
              </a:defRPr>
            </a:lvl1pPr>
            <a:lvl2pPr>
              <a:buClr>
                <a:schemeClr val="tx1"/>
              </a:buClr>
              <a:buSzPct val="100000"/>
              <a:buFont typeface="Wingdings" pitchFamily="2" charset="2"/>
              <a:buChar char="§"/>
              <a:defRPr sz="2000" i="0" u="none">
                <a:solidFill>
                  <a:schemeClr val="bg2"/>
                </a:solidFill>
                <a:latin typeface="+mn-lt"/>
              </a:defRPr>
            </a:lvl2pPr>
            <a:lvl3pPr>
              <a:buClr>
                <a:schemeClr val="tx1"/>
              </a:buClr>
              <a:buSzPct val="100000"/>
              <a:buFont typeface="Arial" pitchFamily="34" charset="0"/>
              <a:buChar char="•"/>
              <a:defRPr sz="1800" i="0">
                <a:solidFill>
                  <a:schemeClr val="bg2"/>
                </a:solidFill>
              </a:defRPr>
            </a:lvl3pPr>
            <a:lvl4pPr>
              <a:buClr>
                <a:schemeClr val="tx1"/>
              </a:buClr>
              <a:buSzPct val="70000"/>
              <a:buFont typeface="Courier New" pitchFamily="49" charset="0"/>
              <a:buChar char="o"/>
              <a:defRPr sz="1800" i="0" baseline="0">
                <a:solidFill>
                  <a:schemeClr val="bg2"/>
                </a:solidFill>
              </a:defRPr>
            </a:lvl4pPr>
            <a:lvl5pPr>
              <a:buClr>
                <a:schemeClr val="tx1"/>
              </a:buClr>
              <a:buSzPct val="70000"/>
              <a:buFont typeface="Arial" pitchFamily="34" charset="0"/>
              <a:buChar char="•"/>
              <a:defRPr sz="1800" i="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1"/>
          </p:nvPr>
        </p:nvSpPr>
        <p:spPr>
          <a:xfrm>
            <a:off x="457200" y="5791200"/>
            <a:ext cx="8229600" cy="609600"/>
          </a:xfrm>
          <a:prstGeom prst="rect">
            <a:avLst/>
          </a:prstGeom>
        </p:spPr>
        <p:txBody>
          <a:bodyPr anchor="b"/>
          <a:lstStyle>
            <a:lvl1pPr>
              <a:buNone/>
              <a:defRPr sz="11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96217565"/>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Basic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80022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Basic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80022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_Basic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80022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5_Basic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80022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6_Basic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80022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7_Basic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8002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8_Basic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80022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9_Basic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80022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0_Basic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80022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1_Basic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8002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ata Slide (For content heavy tables and charts)">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nchor="b" anchorCtr="0"/>
          <a:lstStyle>
            <a:lvl1pPr>
              <a:lnSpc>
                <a:spcPts val="3000"/>
              </a:lnSpc>
              <a:defRPr sz="2800" b="1" baseline="0">
                <a:effectLst/>
              </a:defRPr>
            </a:lvl1pPr>
          </a:lstStyle>
          <a:p>
            <a:r>
              <a:rPr lang="en-US"/>
              <a:t>Click to edit Master title style</a:t>
            </a:r>
            <a:endParaRPr lang="en-US" dirty="0"/>
          </a:p>
        </p:txBody>
      </p:sp>
      <p:sp>
        <p:nvSpPr>
          <p:cNvPr id="3" name="Content Placeholder 2"/>
          <p:cNvSpPr>
            <a:spLocks noGrp="1"/>
          </p:cNvSpPr>
          <p:nvPr>
            <p:ph idx="1"/>
          </p:nvPr>
        </p:nvSpPr>
        <p:spPr>
          <a:xfrm>
            <a:off x="457200" y="1600201"/>
            <a:ext cx="8229600" cy="4191000"/>
          </a:xfrm>
          <a:prstGeom prst="rect">
            <a:avLst/>
          </a:prstGeom>
        </p:spPr>
        <p:txBody>
          <a:bodyPr/>
          <a:lstStyle>
            <a:lvl1pPr>
              <a:buClr>
                <a:schemeClr val="tx1"/>
              </a:buClr>
              <a:buSzPct val="70000"/>
              <a:buFont typeface="Wingdings" pitchFamily="2" charset="2"/>
              <a:buChar char="q"/>
              <a:defRPr sz="2400" b="1" baseline="0">
                <a:solidFill>
                  <a:schemeClr val="bg2"/>
                </a:solidFill>
              </a:defRPr>
            </a:lvl1pPr>
            <a:lvl2pPr>
              <a:buClr>
                <a:schemeClr val="tx1"/>
              </a:buClr>
              <a:buSzPct val="100000"/>
              <a:buFont typeface="Wingdings" pitchFamily="2" charset="2"/>
              <a:buChar char="§"/>
              <a:defRPr sz="2000">
                <a:solidFill>
                  <a:schemeClr val="bg2"/>
                </a:solidFill>
              </a:defRPr>
            </a:lvl2pPr>
            <a:lvl3pPr>
              <a:buClr>
                <a:schemeClr val="tx1"/>
              </a:buClr>
              <a:buSzPct val="100000"/>
              <a:buFont typeface="Arial" pitchFamily="34" charset="0"/>
              <a:buChar char="•"/>
              <a:defRPr sz="1800">
                <a:solidFill>
                  <a:schemeClr val="bg2"/>
                </a:solidFill>
              </a:defRPr>
            </a:lvl3pPr>
            <a:lvl4pPr>
              <a:buClr>
                <a:schemeClr val="tx1"/>
              </a:buClr>
              <a:buSzPct val="70000"/>
              <a:buFont typeface="Courier New" pitchFamily="49" charset="0"/>
              <a:buChar char="o"/>
              <a:defRPr sz="1800" baseline="0">
                <a:solidFill>
                  <a:schemeClr val="bg2"/>
                </a:solidFill>
              </a:defRPr>
            </a:lvl4pPr>
            <a:lvl5pPr>
              <a:buClr>
                <a:schemeClr val="tx1"/>
              </a:buClr>
              <a:buSzPct val="70000"/>
              <a:buFont typeface="Arial" pitchFamily="34" charset="0"/>
              <a:buChar char="•"/>
              <a:defRPr sz="18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1"/>
          </p:nvPr>
        </p:nvSpPr>
        <p:spPr>
          <a:xfrm>
            <a:off x="457200" y="5791200"/>
            <a:ext cx="8229600" cy="609600"/>
          </a:xfrm>
          <a:prstGeom prst="rect">
            <a:avLst/>
          </a:prstGeom>
        </p:spPr>
        <p:txBody>
          <a:bodyPr anchor="b"/>
          <a:lstStyle>
            <a:lvl1pPr>
              <a:buNone/>
              <a:defRPr sz="11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359465132"/>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2_Basic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8002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3_Basic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80022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4_Basic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80022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5_Basic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80022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6_Basic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80022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7_Basic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80022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8_Basic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80022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9_Basic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80022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0_Basic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80022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1_Basic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80022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Badge">
    <p:spTree>
      <p:nvGrpSpPr>
        <p:cNvPr id="1" name=""/>
        <p:cNvGrpSpPr/>
        <p:nvPr/>
      </p:nvGrpSpPr>
      <p:grpSpPr>
        <a:xfrm>
          <a:off x="0" y="0"/>
          <a:ext cx="0" cy="0"/>
          <a:chOff x="0" y="0"/>
          <a:chExt cx="0" cy="0"/>
        </a:xfrm>
      </p:grpSpPr>
      <p:sp>
        <p:nvSpPr>
          <p:cNvPr id="5" name="Subtitle 2"/>
          <p:cNvSpPr>
            <a:spLocks noGrp="1"/>
          </p:cNvSpPr>
          <p:nvPr>
            <p:ph type="subTitle" idx="1"/>
          </p:nvPr>
        </p:nvSpPr>
        <p:spPr>
          <a:xfrm>
            <a:off x="1371600" y="3886200"/>
            <a:ext cx="6400800" cy="457200"/>
          </a:xfrm>
          <a:prstGeom prst="rect">
            <a:avLst/>
          </a:prstGeom>
        </p:spPr>
        <p:txBody>
          <a:bodyPr/>
          <a:lstStyle>
            <a:lvl1pPr marL="0" indent="0" algn="ctr">
              <a:buNone/>
              <a:defRPr sz="2000" b="1" baseline="0">
                <a:solidFill>
                  <a:schemeClr val="bg2"/>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9" name="Text Placeholder 8"/>
          <p:cNvSpPr>
            <a:spLocks noGrp="1"/>
          </p:cNvSpPr>
          <p:nvPr>
            <p:ph type="body" sz="quarter" idx="10"/>
          </p:nvPr>
        </p:nvSpPr>
        <p:spPr>
          <a:xfrm>
            <a:off x="1371600" y="4267200"/>
            <a:ext cx="6400800" cy="1295400"/>
          </a:xfrm>
          <a:prstGeom prst="rect">
            <a:avLst/>
          </a:prstGeom>
        </p:spPr>
        <p:txBody>
          <a:bodyPr/>
          <a:lstStyle>
            <a:lvl1pPr algn="ctr">
              <a:lnSpc>
                <a:spcPts val="2000"/>
              </a:lnSpc>
              <a:buNone/>
              <a:defRPr sz="1800" baseline="0">
                <a:solidFill>
                  <a:schemeClr val="tx1"/>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itle 1"/>
          <p:cNvSpPr>
            <a:spLocks noGrp="1"/>
          </p:cNvSpPr>
          <p:nvPr>
            <p:ph type="title"/>
          </p:nvPr>
        </p:nvSpPr>
        <p:spPr>
          <a:xfrm>
            <a:off x="457200" y="1981200"/>
            <a:ext cx="8229600" cy="1676400"/>
          </a:xfrm>
          <a:prstGeom prst="rect">
            <a:avLst/>
          </a:prstGeom>
        </p:spPr>
        <p:txBody>
          <a:bodyPr/>
          <a:lstStyle>
            <a:lvl1pPr>
              <a:lnSpc>
                <a:spcPts val="3000"/>
              </a:lnSpc>
              <a:defRPr sz="2800" b="1" baseline="0">
                <a:effectLst/>
              </a:defRPr>
            </a:lvl1pPr>
          </a:lstStyle>
          <a:p>
            <a:r>
              <a:rPr lang="en-US"/>
              <a:t>Click to edit Master title style</a:t>
            </a:r>
            <a:endParaRPr lang="en-US" dirty="0"/>
          </a:p>
        </p:txBody>
      </p:sp>
    </p:spTree>
    <p:extLst>
      <p:ext uri="{BB962C8B-B14F-4D97-AF65-F5344CB8AC3E}">
        <p14:creationId xmlns:p14="http://schemas.microsoft.com/office/powerpoint/2010/main" val="3611688674"/>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2_Basic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80022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3_Basic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80022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4_Basic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80022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cSld name="2_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prstGeom prst="rect">
            <a:avLst/>
          </a:prstGeo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a:prstGeom prst="rect">
            <a:avLst/>
          </a:prstGeo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a:xfrm>
            <a:off x="457200" y="6356350"/>
            <a:ext cx="2133600" cy="365125"/>
          </a:xfrm>
          <a:prstGeom prst="rect">
            <a:avLst/>
          </a:prstGeom>
        </p:spPr>
        <p:txBody>
          <a:bodyPr/>
          <a:lstStyle/>
          <a:p>
            <a:fld id="{544213AF-26F6-41FA-8D85-E2C5388D6E58}" type="datetimeFigureOut">
              <a:rPr lang="en-US" smtClean="0"/>
              <a:pPr/>
              <a:t>9/26/2025</a:t>
            </a:fld>
            <a:endParaRPr lang="en-US" dirty="0">
              <a:solidFill>
                <a:srgbClr val="FFFFFF"/>
              </a:solidFill>
            </a:endParaRPr>
          </a:p>
        </p:txBody>
      </p:sp>
      <p:sp>
        <p:nvSpPr>
          <p:cNvPr id="19" name="Footer Placeholder 18"/>
          <p:cNvSpPr>
            <a:spLocks noGrp="1"/>
          </p:cNvSpPr>
          <p:nvPr>
            <p:ph type="ftr" sz="quarter" idx="11"/>
          </p:nvPr>
        </p:nvSpPr>
        <p:spPr>
          <a:xfrm>
            <a:off x="2667000" y="6356350"/>
            <a:ext cx="3352800" cy="365125"/>
          </a:xfrm>
          <a:prstGeom prst="rect">
            <a:avLst/>
          </a:prstGeom>
        </p:spPr>
        <p:txBody>
          <a:bodyPr/>
          <a:lstStyle/>
          <a:p>
            <a:endParaRPr kumimoji="0" lang="en-US">
              <a:solidFill>
                <a:schemeClr val="accent1">
                  <a:tint val="20000"/>
                </a:schemeClr>
              </a:solidFill>
            </a:endParaRPr>
          </a:p>
        </p:txBody>
      </p:sp>
      <p:sp>
        <p:nvSpPr>
          <p:cNvPr id="27" name="Slide Number Placeholder 26"/>
          <p:cNvSpPr>
            <a:spLocks noGrp="1"/>
          </p:cNvSpPr>
          <p:nvPr>
            <p:ph type="sldNum" sz="quarter" idx="12"/>
          </p:nvPr>
        </p:nvSpPr>
        <p:spPr>
          <a:xfrm>
            <a:off x="7924800" y="6356350"/>
            <a:ext cx="762000" cy="365125"/>
          </a:xfrm>
          <a:prstGeom prst="rect">
            <a:avLst/>
          </a:prstGeom>
        </p:spPr>
        <p:txBody>
          <a:bodyPr/>
          <a:lstStyle/>
          <a:p>
            <a:fld id="{D5BBC35B-A44B-4119-B8DA-DE9E3DFADA20}" type="slidenum">
              <a:rPr kumimoji="0" lang="en-US" smtClean="0"/>
              <a:pPr/>
              <a:t>‹#›</a:t>
            </a:fld>
            <a:endParaRPr kumimoji="0" lang="en-US" dirty="0">
              <a:solidFill>
                <a:srgbClr val="FFFFFF"/>
              </a:solidFill>
            </a:endParaRPr>
          </a:p>
        </p:txBody>
      </p:sp>
    </p:spTree>
    <p:extLst>
      <p:ext uri="{BB962C8B-B14F-4D97-AF65-F5344CB8AC3E}">
        <p14:creationId xmlns:p14="http://schemas.microsoft.com/office/powerpoint/2010/main" val="1783216797"/>
      </p:ext>
    </p:extLst>
  </p:cSld>
  <p:clrMapOvr>
    <a:overrideClrMapping bg1="dk1" tx1="lt1" bg2="dk2" tx2="lt2" accent1="accent1" accent2="accent2" accent3="accent3" accent4="accent4" accent5="accent5" accent6="accent6" hlink="hlink" folHlink="folHlink"/>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0EF64A-338C-4564-95EC-F4ACDA0D2BF0}" type="datetime1">
              <a:rPr lang="en-IN" smtClean="0"/>
              <a:pPr/>
              <a:t>26-09-2025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0EED33-3962-4408-A277-BB7F718BBD44}" type="slidenum">
              <a:rPr lang="en-IN" smtClean="0"/>
              <a:pPr/>
              <a:t>‹#›</a:t>
            </a:fld>
            <a:endParaRPr lang="en-IN"/>
          </a:p>
        </p:txBody>
      </p:sp>
    </p:spTree>
    <p:extLst>
      <p:ext uri="{BB962C8B-B14F-4D97-AF65-F5344CB8AC3E}">
        <p14:creationId xmlns:p14="http://schemas.microsoft.com/office/powerpoint/2010/main" val="4117999518"/>
      </p:ext>
    </p:extLst>
  </p:cSld>
  <p:clrMapOvr>
    <a:masterClrMapping/>
  </p:clrMapOvr>
  <p:transition>
    <p:fade thruBlk="1"/>
  </p:transition>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9EDE2762-D309-4A1B-90D4-EE2DB97D9608}" type="slidenum">
              <a:rPr lang="en-US" altLang="en-US" smtClean="0"/>
              <a:pPr>
                <a:defRPr/>
              </a:pPr>
              <a:t>‹#›</a:t>
            </a:fld>
            <a:endParaRPr lang="en-US" altLang="en-US" dirty="0"/>
          </a:p>
        </p:txBody>
      </p:sp>
    </p:spTree>
    <p:extLst>
      <p:ext uri="{BB962C8B-B14F-4D97-AF65-F5344CB8AC3E}">
        <p14:creationId xmlns:p14="http://schemas.microsoft.com/office/powerpoint/2010/main" val="3901142789"/>
      </p:ext>
    </p:extLst>
  </p:cSld>
  <p:clrMapOvr>
    <a:masterClrMapping/>
  </p:clrMapOvr>
  <p:transition>
    <p:fade thruBlk="1"/>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912AB9-41D5-435E-B7A3-A7B872DF9D6B}" type="datetime1">
              <a:rPr lang="en-IN" smtClean="0"/>
              <a:pPr/>
              <a:t>26-09-2025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0EED33-3962-4408-A277-BB7F718BBD44}" type="slidenum">
              <a:rPr lang="en-IN" smtClean="0"/>
              <a:pPr/>
              <a:t>‹#›</a:t>
            </a:fld>
            <a:endParaRPr lang="en-IN"/>
          </a:p>
        </p:txBody>
      </p:sp>
    </p:spTree>
    <p:extLst>
      <p:ext uri="{BB962C8B-B14F-4D97-AF65-F5344CB8AC3E}">
        <p14:creationId xmlns:p14="http://schemas.microsoft.com/office/powerpoint/2010/main" val="2310160840"/>
      </p:ext>
    </p:extLst>
  </p:cSld>
  <p:clrMapOvr>
    <a:masterClrMapping/>
  </p:clrMapOvr>
  <p:transition>
    <p:fade thruBlk="1"/>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9010A6-BBA1-4F8D-8DE1-A4B46F04AAA2}" type="datetime1">
              <a:rPr lang="en-IN" smtClean="0"/>
              <a:pPr/>
              <a:t>26-09-2025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60EED33-3962-4408-A277-BB7F718BBD44}" type="slidenum">
              <a:rPr lang="en-IN" smtClean="0"/>
              <a:pPr/>
              <a:t>‹#›</a:t>
            </a:fld>
            <a:endParaRPr lang="en-IN"/>
          </a:p>
        </p:txBody>
      </p:sp>
    </p:spTree>
    <p:extLst>
      <p:ext uri="{BB962C8B-B14F-4D97-AF65-F5344CB8AC3E}">
        <p14:creationId xmlns:p14="http://schemas.microsoft.com/office/powerpoint/2010/main" val="409595077"/>
      </p:ext>
    </p:extLst>
  </p:cSld>
  <p:clrMapOvr>
    <a:masterClrMapping/>
  </p:clrMapOvr>
  <p:transition>
    <p:fade thruBlk="1"/>
  </p:transition>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C346C8A6-4EAA-425C-AD65-FB7185D13849}" type="slidenum">
              <a:rPr lang="en-US" altLang="en-US" smtClean="0"/>
              <a:pPr>
                <a:defRPr/>
              </a:pPr>
              <a:t>‹#›</a:t>
            </a:fld>
            <a:endParaRPr lang="en-US" altLang="en-US" dirty="0"/>
          </a:p>
        </p:txBody>
      </p:sp>
    </p:spTree>
    <p:extLst>
      <p:ext uri="{BB962C8B-B14F-4D97-AF65-F5344CB8AC3E}">
        <p14:creationId xmlns:p14="http://schemas.microsoft.com/office/powerpoint/2010/main" val="4200072949"/>
      </p:ext>
    </p:extLst>
  </p:cSld>
  <p:clrMapOvr>
    <a:masterClrMapping/>
  </p:clrMapOvr>
  <p:transition>
    <p:fade thruBlk="1"/>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pPr>
              <a:defRPr/>
            </a:pPr>
            <a:endParaRPr lang="en-US"/>
          </a:p>
        </p:txBody>
      </p:sp>
      <p:sp>
        <p:nvSpPr>
          <p:cNvPr id="5" name="Footer Placeholder 3"/>
          <p:cNvSpPr>
            <a:spLocks noGrp="1"/>
          </p:cNvSpPr>
          <p:nvPr>
            <p:ph type="ftr" sz="quarter" idx="11"/>
          </p:nvPr>
        </p:nvSpPr>
        <p:spPr/>
        <p:txBody>
          <a:bodyPr/>
          <a:lstStyle/>
          <a:p>
            <a:pPr>
              <a:defRPr/>
            </a:pPr>
            <a:endParaRPr lang="en-US"/>
          </a:p>
        </p:txBody>
      </p:sp>
      <p:sp>
        <p:nvSpPr>
          <p:cNvPr id="6" name="Slide Number Placeholder 4"/>
          <p:cNvSpPr>
            <a:spLocks noGrp="1"/>
          </p:cNvSpPr>
          <p:nvPr>
            <p:ph type="sldNum" sz="quarter" idx="12"/>
          </p:nvPr>
        </p:nvSpPr>
        <p:spPr/>
        <p:txBody>
          <a:bodyPr/>
          <a:lstStyle/>
          <a:p>
            <a:pPr>
              <a:defRPr/>
            </a:pPr>
            <a:fld id="{2CBE984D-2DD5-4668-BAF8-1C9AC1A13DBC}" type="slidenum">
              <a:rPr lang="en-US" altLang="en-US" smtClean="0"/>
              <a:pPr>
                <a:defRPr/>
              </a:pPr>
              <a:t>‹#›</a:t>
            </a:fld>
            <a:endParaRPr lang="en-US" altLang="en-US" dirty="0"/>
          </a:p>
        </p:txBody>
      </p:sp>
    </p:spTree>
    <p:extLst>
      <p:ext uri="{BB962C8B-B14F-4D97-AF65-F5344CB8AC3E}">
        <p14:creationId xmlns:p14="http://schemas.microsoft.com/office/powerpoint/2010/main" val="614945438"/>
      </p:ext>
    </p:extLst>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asic Content Badg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nchor="b" anchorCtr="0"/>
          <a:lstStyle>
            <a:lvl1pPr>
              <a:lnSpc>
                <a:spcPts val="3000"/>
              </a:lnSpc>
              <a:defRPr sz="2800" b="1" baseline="0">
                <a:effectLst/>
              </a:defRPr>
            </a:lvl1pPr>
          </a:lstStyle>
          <a:p>
            <a:r>
              <a:rPr lang="en-US"/>
              <a:t>Click to edit Master title style</a:t>
            </a:r>
            <a:endParaRPr lang="en-US" dirty="0"/>
          </a:p>
        </p:txBody>
      </p:sp>
      <p:sp>
        <p:nvSpPr>
          <p:cNvPr id="3" name="Content Placeholder 2"/>
          <p:cNvSpPr>
            <a:spLocks noGrp="1"/>
          </p:cNvSpPr>
          <p:nvPr>
            <p:ph idx="1"/>
          </p:nvPr>
        </p:nvSpPr>
        <p:spPr>
          <a:xfrm>
            <a:off x="457200" y="1600201"/>
            <a:ext cx="8229600" cy="4191000"/>
          </a:xfrm>
          <a:prstGeom prst="rect">
            <a:avLst/>
          </a:prstGeom>
        </p:spPr>
        <p:txBody>
          <a:bodyPr/>
          <a:lstStyle>
            <a:lvl1pPr>
              <a:buClr>
                <a:schemeClr val="tx1"/>
              </a:buClr>
              <a:buSzPct val="70000"/>
              <a:buFont typeface="Wingdings" pitchFamily="2" charset="2"/>
              <a:buChar char="q"/>
              <a:defRPr sz="2400" b="1" baseline="0">
                <a:solidFill>
                  <a:schemeClr val="bg2"/>
                </a:solidFill>
              </a:defRPr>
            </a:lvl1pPr>
            <a:lvl2pPr>
              <a:buClr>
                <a:schemeClr val="tx1"/>
              </a:buClr>
              <a:buSzPct val="100000"/>
              <a:buFont typeface="Wingdings" pitchFamily="2" charset="2"/>
              <a:buChar char="§"/>
              <a:defRPr sz="2000">
                <a:solidFill>
                  <a:schemeClr val="bg2"/>
                </a:solidFill>
              </a:defRPr>
            </a:lvl2pPr>
            <a:lvl3pPr>
              <a:buClr>
                <a:schemeClr val="tx1"/>
              </a:buClr>
              <a:buSzPct val="100000"/>
              <a:buFont typeface="Arial" pitchFamily="34" charset="0"/>
              <a:buChar char="•"/>
              <a:defRPr sz="1800">
                <a:solidFill>
                  <a:schemeClr val="bg2"/>
                </a:solidFill>
              </a:defRPr>
            </a:lvl3pPr>
            <a:lvl4pPr>
              <a:buClr>
                <a:schemeClr val="tx1"/>
              </a:buClr>
              <a:buSzPct val="70000"/>
              <a:buFont typeface="Courier New" pitchFamily="49" charset="0"/>
              <a:buChar char="o"/>
              <a:defRPr sz="1800" baseline="0">
                <a:solidFill>
                  <a:schemeClr val="bg2"/>
                </a:solidFill>
              </a:defRPr>
            </a:lvl4pPr>
            <a:lvl5pPr>
              <a:buClr>
                <a:schemeClr val="tx1"/>
              </a:buClr>
              <a:buSzPct val="70000"/>
              <a:buFont typeface="Arial" pitchFamily="34" charset="0"/>
              <a:buChar char="•"/>
              <a:defRPr sz="18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1"/>
          </p:nvPr>
        </p:nvSpPr>
        <p:spPr>
          <a:xfrm>
            <a:off x="1905000" y="5791200"/>
            <a:ext cx="6781800" cy="609600"/>
          </a:xfrm>
          <a:prstGeom prst="rect">
            <a:avLst/>
          </a:prstGeom>
        </p:spPr>
        <p:txBody>
          <a:bodyPr anchor="b"/>
          <a:lstStyle>
            <a:lvl1pPr>
              <a:buNone/>
              <a:defRPr sz="11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39009262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pPr>
              <a:defRPr/>
            </a:pPr>
            <a:endParaRPr lang="en-US"/>
          </a:p>
        </p:txBody>
      </p:sp>
      <p:sp>
        <p:nvSpPr>
          <p:cNvPr id="5" name="Footer Placeholder 2"/>
          <p:cNvSpPr>
            <a:spLocks noGrp="1"/>
          </p:cNvSpPr>
          <p:nvPr>
            <p:ph type="ftr" sz="quarter" idx="11"/>
          </p:nvPr>
        </p:nvSpPr>
        <p:spPr/>
        <p:txBody>
          <a:bodyPr/>
          <a:lstStyle/>
          <a:p>
            <a:pPr>
              <a:defRPr/>
            </a:pPr>
            <a:endParaRPr lang="en-US"/>
          </a:p>
        </p:txBody>
      </p:sp>
      <p:sp>
        <p:nvSpPr>
          <p:cNvPr id="6" name="Slide Number Placeholder 3"/>
          <p:cNvSpPr>
            <a:spLocks noGrp="1"/>
          </p:cNvSpPr>
          <p:nvPr>
            <p:ph type="sldNum" sz="quarter" idx="12"/>
          </p:nvPr>
        </p:nvSpPr>
        <p:spPr/>
        <p:txBody>
          <a:bodyPr/>
          <a:lstStyle/>
          <a:p>
            <a:pPr>
              <a:defRPr/>
            </a:pPr>
            <a:fld id="{486D207D-9E64-417F-AA84-D9CB1A523B53}" type="slidenum">
              <a:rPr lang="en-US" altLang="en-US" smtClean="0"/>
              <a:pPr>
                <a:defRPr/>
              </a:pPr>
              <a:t>‹#›</a:t>
            </a:fld>
            <a:endParaRPr lang="en-US" altLang="en-US" dirty="0"/>
          </a:p>
        </p:txBody>
      </p:sp>
    </p:spTree>
    <p:extLst>
      <p:ext uri="{BB962C8B-B14F-4D97-AF65-F5344CB8AC3E}">
        <p14:creationId xmlns:p14="http://schemas.microsoft.com/office/powerpoint/2010/main" val="1210487599"/>
      </p:ext>
    </p:extLst>
  </p:cSld>
  <p:clrMapOvr>
    <a:masterClrMapping/>
  </p:clrMapOvr>
  <p:transition>
    <p:fade thruBlk="1"/>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C5B08519-BC11-4BE3-8E7E-A40D57CC2EA7}" type="datetime1">
              <a:rPr lang="en-IN" smtClean="0"/>
              <a:pPr/>
              <a:t>26-09-2025</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460EED33-3962-4408-A277-BB7F718BBD44}" type="slidenum">
              <a:rPr lang="en-IN" smtClean="0"/>
              <a:pPr/>
              <a:t>‹#›</a:t>
            </a:fld>
            <a:endParaRPr lang="en-IN"/>
          </a:p>
        </p:txBody>
      </p:sp>
    </p:spTree>
    <p:extLst>
      <p:ext uri="{BB962C8B-B14F-4D97-AF65-F5344CB8AC3E}">
        <p14:creationId xmlns:p14="http://schemas.microsoft.com/office/powerpoint/2010/main" val="3079652319"/>
      </p:ext>
    </p:extLst>
  </p:cSld>
  <p:clrMapOvr>
    <a:masterClrMapping/>
  </p:clrMapOvr>
  <p:transition>
    <p:fade thruBlk="1"/>
  </p:transition>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3B0FB41-53A4-4460-9DFF-FB7473E97775}" type="datetime1">
              <a:rPr lang="en-IN" smtClean="0"/>
              <a:pPr/>
              <a:t>26-09-2025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60EED33-3962-4408-A277-BB7F718BBD44}" type="slidenum">
              <a:rPr lang="en-IN" smtClean="0"/>
              <a:pPr/>
              <a:t>‹#›</a:t>
            </a:fld>
            <a:endParaRPr lang="en-IN"/>
          </a:p>
        </p:txBody>
      </p:sp>
    </p:spTree>
    <p:extLst>
      <p:ext uri="{BB962C8B-B14F-4D97-AF65-F5344CB8AC3E}">
        <p14:creationId xmlns:p14="http://schemas.microsoft.com/office/powerpoint/2010/main" val="4147387663"/>
      </p:ext>
    </p:extLst>
  </p:cSld>
  <p:clrMapOvr>
    <a:masterClrMapping/>
  </p:clrMapOvr>
  <p:transition>
    <p:fade thruBlk="1"/>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pPr/>
              <a:t>9/26/2025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84586462"/>
      </p:ext>
    </p:extLst>
  </p:cSld>
  <p:clrMapOvr>
    <a:masterClrMapping/>
  </p:clrMapOvr>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9/26/2025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16192369"/>
      </p:ext>
    </p:extLst>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448177" y="3771174"/>
            <a:ext cx="546115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FE61780-2E25-4081-A2D9-4C0805256F67}" type="datetimeFigureOut">
              <a:rPr lang="en-US" smtClean="0"/>
              <a:t>9/26/2025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388852595"/>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9/26/2025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92453082"/>
      </p:ext>
    </p:extLst>
  </p:cSld>
  <p:clrMapOvr>
    <a:masterClrMapping/>
  </p:clrMapOvr>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6DFF08F-DC6B-4601-B491-B0F83F6DD2DA}" type="datetimeFigureOut">
              <a:rPr lang="en-US" smtClean="0"/>
              <a:pPr/>
              <a:t>9/26/2025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71028076"/>
      </p:ext>
    </p:extLst>
  </p:cSld>
  <p:clrMapOvr>
    <a:masterClrMapping/>
  </p:clrMapOvr>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6DFF08F-DC6B-4601-B491-B0F83F6DD2DA}" type="datetimeFigureOut">
              <a:rPr lang="en-US" smtClean="0"/>
              <a:pPr/>
              <a:t>9/26/2025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08793858"/>
      </p:ext>
    </p:extLst>
  </p:cSld>
  <p:clrMapOvr>
    <a:masterClrMapping/>
  </p:clrMapOvr>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2C09EB-6AC0-4F88-901A-6E63D720377C}" type="datetime1">
              <a:rPr lang="en-IN" smtClean="0"/>
              <a:pPr/>
              <a:t>26-09-2025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0EED33-3962-4408-A277-BB7F718BBD44}" type="slidenum">
              <a:rPr lang="en-IN" smtClean="0"/>
              <a:pPr/>
              <a:t>‹#›</a:t>
            </a:fld>
            <a:endParaRPr lang="en-IN"/>
          </a:p>
        </p:txBody>
      </p:sp>
    </p:spTree>
    <p:extLst>
      <p:ext uri="{BB962C8B-B14F-4D97-AF65-F5344CB8AC3E}">
        <p14:creationId xmlns:p14="http://schemas.microsoft.com/office/powerpoint/2010/main" val="4103342921"/>
      </p:ext>
    </p:extLst>
  </p:cSld>
  <p:clrMapOvr>
    <a:masterClrMapping/>
  </p:clrMapOvr>
  <p:transition>
    <p:fade thruBlk="1"/>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lnSpc>
                <a:spcPts val="3800"/>
              </a:lnSpc>
              <a:defRPr sz="3600" b="1" cap="all" baseline="0">
                <a:effectLst/>
              </a:defRPr>
            </a:lvl1pPr>
          </a:lstStyle>
          <a:p>
            <a:r>
              <a:rPr lang="en-US"/>
              <a:t>Click to edit Master title style</a:t>
            </a:r>
            <a:endParaRPr lang="en-US" dirty="0"/>
          </a:p>
        </p:txBody>
      </p:sp>
      <p:sp>
        <p:nvSpPr>
          <p:cNvPr id="3" name="Text Placeholder 2"/>
          <p:cNvSpPr>
            <a:spLocks noGrp="1"/>
          </p:cNvSpPr>
          <p:nvPr>
            <p:ph type="body" idx="1"/>
          </p:nvPr>
        </p:nvSpPr>
        <p:spPr>
          <a:xfrm>
            <a:off x="722313" y="2906714"/>
            <a:ext cx="7772400" cy="1500187"/>
          </a:xfrm>
          <a:prstGeom prst="rect">
            <a:avLst/>
          </a:prstGeom>
        </p:spPr>
        <p:txBody>
          <a:bodyPr anchor="b"/>
          <a:lstStyle>
            <a:lvl1pPr marL="0" indent="0">
              <a:lnSpc>
                <a:spcPts val="2200"/>
              </a:lnSpc>
              <a:buNone/>
              <a:defRPr sz="2000" baseline="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211136368"/>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5D4084-F1D9-4FF0-81E6-31C24FAE6EC4}" type="datetime1">
              <a:rPr lang="en-IN" smtClean="0"/>
              <a:pPr/>
              <a:t>26-09-2025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0EED33-3962-4408-A277-BB7F718BBD44}" type="slidenum">
              <a:rPr lang="en-IN" smtClean="0"/>
              <a:pPr/>
              <a:t>‹#›</a:t>
            </a:fld>
            <a:endParaRPr lang="en-IN"/>
          </a:p>
        </p:txBody>
      </p:sp>
    </p:spTree>
    <p:extLst>
      <p:ext uri="{BB962C8B-B14F-4D97-AF65-F5344CB8AC3E}">
        <p14:creationId xmlns:p14="http://schemas.microsoft.com/office/powerpoint/2010/main" val="1404392580"/>
      </p:ext>
    </p:extLst>
  </p:cSld>
  <p:clrMapOvr>
    <a:masterClrMapping/>
  </p:clrMapOvr>
  <p:transition>
    <p:fade thruBlk="1"/>
  </p:transition>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Basic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839994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_Basic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80022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3_Basic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80022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5_Basic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80022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7_Basic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80022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6_Basic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80022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7_Basic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80022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a:prstGeom prst="rect">
            <a:avLst/>
          </a:prstGeom>
        </p:spPr>
        <p:txBody>
          <a:bodyPr anchor="b"/>
          <a:lstStyle>
            <a:lvl1pPr algn="l">
              <a:defRPr sz="2000" b="1" baseline="0">
                <a:effectLst/>
              </a:defRPr>
            </a:lvl1pPr>
          </a:lstStyle>
          <a:p>
            <a:r>
              <a:rPr lang="en-US"/>
              <a:t>Click to edit Master title style</a:t>
            </a:r>
            <a:endParaRPr lang="en-US" dirty="0"/>
          </a:p>
        </p:txBody>
      </p:sp>
      <p:sp>
        <p:nvSpPr>
          <p:cNvPr id="3" name="Content Placeholder 2"/>
          <p:cNvSpPr>
            <a:spLocks noGrp="1"/>
          </p:cNvSpPr>
          <p:nvPr>
            <p:ph idx="1"/>
          </p:nvPr>
        </p:nvSpPr>
        <p:spPr>
          <a:xfrm>
            <a:off x="3575050" y="273051"/>
            <a:ext cx="5111751" cy="5518150"/>
          </a:xfrm>
          <a:prstGeom prst="rect">
            <a:avLst/>
          </a:prstGeom>
        </p:spPr>
        <p:txBody>
          <a:bodyPr anchor="ctr" anchorCtr="0"/>
          <a:lstStyle>
            <a:lvl1pPr>
              <a:buClr>
                <a:schemeClr val="tx1"/>
              </a:buClr>
              <a:buSzPct val="70000"/>
              <a:buFont typeface="Wingdings" pitchFamily="2" charset="2"/>
              <a:buChar char="q"/>
              <a:defRPr sz="2400" b="1">
                <a:solidFill>
                  <a:schemeClr val="bg2"/>
                </a:solidFill>
              </a:defRPr>
            </a:lvl1pPr>
            <a:lvl2pPr>
              <a:buClr>
                <a:schemeClr val="tx1"/>
              </a:buClr>
              <a:buSzPct val="100000"/>
              <a:buFont typeface="Wingdings" pitchFamily="2" charset="2"/>
              <a:buChar char="§"/>
              <a:defRPr sz="2000">
                <a:solidFill>
                  <a:schemeClr val="bg2"/>
                </a:solidFill>
              </a:defRPr>
            </a:lvl2pPr>
            <a:lvl3pPr>
              <a:buClr>
                <a:schemeClr val="tx1"/>
              </a:buClr>
              <a:buSzPct val="100000"/>
              <a:buFont typeface="Arial" pitchFamily="34" charset="0"/>
              <a:buChar char="•"/>
              <a:defRPr sz="1800">
                <a:solidFill>
                  <a:schemeClr val="bg2"/>
                </a:solidFill>
              </a:defRPr>
            </a:lvl3pPr>
            <a:lvl4pPr>
              <a:buClr>
                <a:schemeClr val="tx1"/>
              </a:buClr>
              <a:buSzPct val="70000"/>
              <a:buFont typeface="Courier New" pitchFamily="49" charset="0"/>
              <a:buChar char="o"/>
              <a:defRPr sz="1800">
                <a:solidFill>
                  <a:schemeClr val="bg2"/>
                </a:solidFill>
              </a:defRPr>
            </a:lvl4pPr>
            <a:lvl5pPr>
              <a:buClr>
                <a:schemeClr val="tx1"/>
              </a:buClr>
              <a:buSzPct val="70000"/>
              <a:buFont typeface="Arial" pitchFamily="34" charset="0"/>
              <a:buChar char="•"/>
              <a:defRPr sz="1800">
                <a:solidFill>
                  <a:schemeClr val="bg2"/>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1435102"/>
            <a:ext cx="3008313" cy="4356099"/>
          </a:xfrm>
          <a:prstGeom prst="rect">
            <a:avLst/>
          </a:prstGeom>
        </p:spPr>
        <p:txBody>
          <a:bodyPr/>
          <a:lstStyle>
            <a:lvl1pPr marL="0" indent="0">
              <a:buNone/>
              <a:defRPr sz="1400" baseline="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a:p>
            <a:pPr lvl="1"/>
            <a:r>
              <a:rPr lang="en-US"/>
              <a:t>Second level</a:t>
            </a:r>
          </a:p>
        </p:txBody>
      </p:sp>
      <p:sp>
        <p:nvSpPr>
          <p:cNvPr id="7" name="Text Placeholder 5"/>
          <p:cNvSpPr>
            <a:spLocks noGrp="1"/>
          </p:cNvSpPr>
          <p:nvPr>
            <p:ph type="body" sz="quarter" idx="11"/>
          </p:nvPr>
        </p:nvSpPr>
        <p:spPr>
          <a:xfrm>
            <a:off x="457200" y="5791200"/>
            <a:ext cx="8229600" cy="609600"/>
          </a:xfrm>
          <a:prstGeom prst="rect">
            <a:avLst/>
          </a:prstGeom>
        </p:spPr>
        <p:txBody>
          <a:bodyPr anchor="b"/>
          <a:lstStyle>
            <a:lvl1pPr>
              <a:buNone/>
              <a:defRPr sz="11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602955638"/>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a:prstGeom prst="rect">
            <a:avLst/>
          </a:prstGeom>
        </p:spPr>
        <p:txBody>
          <a:bodyPr anchor="b"/>
          <a:lstStyle>
            <a:lvl1pPr algn="l">
              <a:defRPr sz="2000" b="1" baseline="0">
                <a:effectLst/>
              </a:defRPr>
            </a:lvl1pPr>
          </a:lstStyle>
          <a:p>
            <a:r>
              <a:rPr lang="en-US"/>
              <a:t>Click to edit Master title style</a:t>
            </a:r>
            <a:endParaRPr lang="en-US" dirty="0"/>
          </a:p>
        </p:txBody>
      </p:sp>
      <p:sp>
        <p:nvSpPr>
          <p:cNvPr id="3" name="Picture Placeholder 2"/>
          <p:cNvSpPr>
            <a:spLocks noGrp="1"/>
          </p:cNvSpPr>
          <p:nvPr>
            <p:ph type="pic" idx="1"/>
          </p:nvPr>
        </p:nvSpPr>
        <p:spPr>
          <a:xfrm>
            <a:off x="1792288" y="612775"/>
            <a:ext cx="5486400" cy="4114800"/>
          </a:xfrm>
          <a:prstGeom prst="rect">
            <a:avLst/>
          </a:prstGeom>
          <a:ln w="25400">
            <a:solidFill>
              <a:schemeClr val="bg1"/>
            </a:solidFill>
          </a:ln>
          <a:effectLst>
            <a:outerShdw blurRad="44450" dist="27940" dir="5400000" algn="ctr">
              <a:srgbClr val="000000">
                <a:alpha val="32000"/>
              </a:srgb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9"/>
            <a:ext cx="5486400" cy="804862"/>
          </a:xfrm>
          <a:prstGeom prst="rect">
            <a:avLst/>
          </a:prstGeom>
        </p:spPr>
        <p:txBody>
          <a:bodyPr/>
          <a:lstStyle>
            <a:lvl1pPr marL="0" indent="0">
              <a:buNone/>
              <a:defRPr sz="1400" baseline="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52439949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sp>
        <p:nvSpPr>
          <p:cNvPr id="5" name="Subtitle 2"/>
          <p:cNvSpPr>
            <a:spLocks noGrp="1"/>
          </p:cNvSpPr>
          <p:nvPr>
            <p:ph type="subTitle" idx="1"/>
          </p:nvPr>
        </p:nvSpPr>
        <p:spPr>
          <a:xfrm>
            <a:off x="1371600" y="1981200"/>
            <a:ext cx="6400800" cy="2057400"/>
          </a:xfrm>
          <a:prstGeom prst="rect">
            <a:avLst/>
          </a:prstGeom>
        </p:spPr>
        <p:txBody>
          <a:bodyPr/>
          <a:lstStyle>
            <a:lvl1pPr marL="0" indent="0" algn="ctr">
              <a:buNone/>
              <a:defRPr sz="2800" b="1" baseline="0">
                <a:solidFill>
                  <a:schemeClr val="bg2"/>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1" name="Text Placeholder 5"/>
          <p:cNvSpPr>
            <a:spLocks noGrp="1"/>
          </p:cNvSpPr>
          <p:nvPr>
            <p:ph type="body" sz="quarter" idx="11"/>
          </p:nvPr>
        </p:nvSpPr>
        <p:spPr>
          <a:xfrm>
            <a:off x="2286000" y="6281928"/>
            <a:ext cx="5105400" cy="182880"/>
          </a:xfrm>
          <a:prstGeom prst="rect">
            <a:avLst/>
          </a:prstGeom>
        </p:spPr>
        <p:txBody>
          <a:bodyPr/>
          <a:lstStyle>
            <a:lvl1pPr>
              <a:buNone/>
              <a:defRPr sz="1000" baseline="0">
                <a:solidFill>
                  <a:schemeClr val="bg1"/>
                </a:solidFill>
              </a:defRPr>
            </a:lvl1pPr>
          </a:lstStyle>
          <a:p>
            <a:pPr lvl="0"/>
            <a:r>
              <a:rPr lang="en-US"/>
              <a:t>Click to edit Master text styles</a:t>
            </a:r>
          </a:p>
        </p:txBody>
      </p:sp>
      <p:sp>
        <p:nvSpPr>
          <p:cNvPr id="12" name="Text Placeholder 6"/>
          <p:cNvSpPr>
            <a:spLocks noGrp="1"/>
          </p:cNvSpPr>
          <p:nvPr>
            <p:ph type="body" sz="quarter" idx="12"/>
          </p:nvPr>
        </p:nvSpPr>
        <p:spPr>
          <a:xfrm>
            <a:off x="2286000" y="6473952"/>
            <a:ext cx="5105400" cy="228600"/>
          </a:xfrm>
          <a:prstGeom prst="rect">
            <a:avLst/>
          </a:prstGeom>
        </p:spPr>
        <p:txBody>
          <a:bodyPr/>
          <a:lstStyle>
            <a:lvl1pPr>
              <a:buNone/>
              <a:defRPr sz="100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924525342"/>
      </p:ext>
    </p:extLst>
  </p:cSld>
  <p:clrMapOvr>
    <a:masterClrMapping/>
  </p:clrMapOvr>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theme" Target="../theme/theme2.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5"/>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5793" r:id="rId1"/>
    <p:sldLayoutId id="2147485794" r:id="rId2"/>
    <p:sldLayoutId id="2147485795" r:id="rId3"/>
    <p:sldLayoutId id="2147485796" r:id="rId4"/>
    <p:sldLayoutId id="2147485797" r:id="rId5"/>
    <p:sldLayoutId id="2147485798" r:id="rId6"/>
    <p:sldLayoutId id="2147485799" r:id="rId7"/>
    <p:sldLayoutId id="2147485800" r:id="rId8"/>
    <p:sldLayoutId id="2147485801" r:id="rId9"/>
    <p:sldLayoutId id="2147485809" r:id="rId10"/>
    <p:sldLayoutId id="2147485810" r:id="rId11"/>
    <p:sldLayoutId id="2147485811" r:id="rId12"/>
    <p:sldLayoutId id="2147485812" r:id="rId13"/>
    <p:sldLayoutId id="2147485813" r:id="rId14"/>
    <p:sldLayoutId id="2147485814" r:id="rId15"/>
    <p:sldLayoutId id="2147485802" r:id="rId16"/>
    <p:sldLayoutId id="2147485815" r:id="rId17"/>
    <p:sldLayoutId id="2147485803" r:id="rId18"/>
    <p:sldLayoutId id="2147485829" r:id="rId19"/>
    <p:sldLayoutId id="2147485830" r:id="rId20"/>
    <p:sldLayoutId id="2147485831" r:id="rId21"/>
    <p:sldLayoutId id="2147485832" r:id="rId22"/>
    <p:sldLayoutId id="2147485833" r:id="rId23"/>
    <p:sldLayoutId id="2147485834" r:id="rId24"/>
    <p:sldLayoutId id="2147485835" r:id="rId25"/>
    <p:sldLayoutId id="2147485836" r:id="rId26"/>
    <p:sldLayoutId id="2147485837" r:id="rId27"/>
    <p:sldLayoutId id="2147485838" r:id="rId28"/>
    <p:sldLayoutId id="2147485839" r:id="rId29"/>
    <p:sldLayoutId id="2147485840" r:id="rId30"/>
    <p:sldLayoutId id="2147485841" r:id="rId31"/>
    <p:sldLayoutId id="2147485842" r:id="rId32"/>
    <p:sldLayoutId id="2147485843" r:id="rId33"/>
    <p:sldLayoutId id="2147485844" r:id="rId34"/>
    <p:sldLayoutId id="2147485845" r:id="rId35"/>
    <p:sldLayoutId id="2147486029" r:id="rId36"/>
    <p:sldLayoutId id="2147486030" r:id="rId37"/>
    <p:sldLayoutId id="2147486031" r:id="rId38"/>
    <p:sldLayoutId id="2147486032" r:id="rId39"/>
    <p:sldLayoutId id="2147486033" r:id="rId40"/>
    <p:sldLayoutId id="2147486034" r:id="rId41"/>
    <p:sldLayoutId id="2147486035" r:id="rId42"/>
    <p:sldLayoutId id="2147486036" r:id="rId43"/>
  </p:sldLayoutIdLst>
  <p:transition/>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Myriad Web Pro" charset="0"/>
        </a:defRPr>
      </a:lvl2pPr>
      <a:lvl3pPr algn="ctr" rtl="0" eaLnBrk="0" fontAlgn="base" hangingPunct="0">
        <a:spcBef>
          <a:spcPct val="0"/>
        </a:spcBef>
        <a:spcAft>
          <a:spcPct val="0"/>
        </a:spcAft>
        <a:defRPr sz="4400">
          <a:solidFill>
            <a:schemeClr val="tx1"/>
          </a:solidFill>
          <a:latin typeface="Myriad Web Pro" charset="0"/>
        </a:defRPr>
      </a:lvl3pPr>
      <a:lvl4pPr algn="ctr" rtl="0" eaLnBrk="0" fontAlgn="base" hangingPunct="0">
        <a:spcBef>
          <a:spcPct val="0"/>
        </a:spcBef>
        <a:spcAft>
          <a:spcPct val="0"/>
        </a:spcAft>
        <a:defRPr sz="4400">
          <a:solidFill>
            <a:schemeClr val="tx1"/>
          </a:solidFill>
          <a:latin typeface="Myriad Web Pro" charset="0"/>
        </a:defRPr>
      </a:lvl4pPr>
      <a:lvl5pPr algn="ctr" rtl="0" eaLnBrk="0" fontAlgn="base" hangingPunct="0">
        <a:spcBef>
          <a:spcPct val="0"/>
        </a:spcBef>
        <a:spcAft>
          <a:spcPct val="0"/>
        </a:spcAft>
        <a:defRPr sz="4400">
          <a:solidFill>
            <a:schemeClr val="tx1"/>
          </a:solidFill>
          <a:latin typeface="Myriad Web Pro" charset="0"/>
        </a:defRPr>
      </a:lvl5pPr>
      <a:lvl6pPr marL="457200" algn="ctr" rtl="0" fontAlgn="base">
        <a:spcBef>
          <a:spcPct val="0"/>
        </a:spcBef>
        <a:spcAft>
          <a:spcPct val="0"/>
        </a:spcAft>
        <a:defRPr sz="4400">
          <a:solidFill>
            <a:schemeClr val="tx1"/>
          </a:solidFill>
          <a:latin typeface="Myriad Web Pro" charset="0"/>
        </a:defRPr>
      </a:lvl6pPr>
      <a:lvl7pPr marL="914400" algn="ctr" rtl="0" fontAlgn="base">
        <a:spcBef>
          <a:spcPct val="0"/>
        </a:spcBef>
        <a:spcAft>
          <a:spcPct val="0"/>
        </a:spcAft>
        <a:defRPr sz="4400">
          <a:solidFill>
            <a:schemeClr val="tx1"/>
          </a:solidFill>
          <a:latin typeface="Myriad Web Pro" charset="0"/>
        </a:defRPr>
      </a:lvl7pPr>
      <a:lvl8pPr marL="1371600" algn="ctr" rtl="0" fontAlgn="base">
        <a:spcBef>
          <a:spcPct val="0"/>
        </a:spcBef>
        <a:spcAft>
          <a:spcPct val="0"/>
        </a:spcAft>
        <a:defRPr sz="4400">
          <a:solidFill>
            <a:schemeClr val="tx1"/>
          </a:solidFill>
          <a:latin typeface="Myriad Web Pro" charset="0"/>
        </a:defRPr>
      </a:lvl8pPr>
      <a:lvl9pPr marL="1828800" algn="ctr" rtl="0" fontAlgn="base">
        <a:spcBef>
          <a:spcPct val="0"/>
        </a:spcBef>
        <a:spcAft>
          <a:spcPct val="0"/>
        </a:spcAft>
        <a:defRPr sz="4400">
          <a:solidFill>
            <a:schemeClr val="tx1"/>
          </a:solidFill>
          <a:latin typeface="Myriad Web Pro"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9/26/2025</a:t>
            </a:fld>
            <a:endParaRPr lang="en-US" dirty="0"/>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D57F1E4F-1CFF-5643-939E-02111984F565}" type="slidenum">
              <a:rPr lang="en-US" dirty="0"/>
              <a:t>‹#›</a:t>
            </a:fld>
            <a:endParaRPr lang="en-US" dirty="0"/>
          </a:p>
        </p:txBody>
      </p:sp>
    </p:spTree>
    <p:extLst>
      <p:ext uri="{BB962C8B-B14F-4D97-AF65-F5344CB8AC3E}">
        <p14:creationId xmlns:p14="http://schemas.microsoft.com/office/powerpoint/2010/main" val="2181798450"/>
      </p:ext>
    </p:extLst>
  </p:cSld>
  <p:clrMap bg1="dk1" tx1="lt1" bg2="dk2" tx2="lt2" accent1="accent1" accent2="accent2" accent3="accent3" accent4="accent4" accent5="accent5" accent6="accent6" hlink="hlink" folHlink="folHlink"/>
  <p:sldLayoutIdLst>
    <p:sldLayoutId id="2147486736" r:id="rId1"/>
    <p:sldLayoutId id="2147486737" r:id="rId2"/>
    <p:sldLayoutId id="2147486738" r:id="rId3"/>
    <p:sldLayoutId id="2147486739" r:id="rId4"/>
    <p:sldLayoutId id="2147486740" r:id="rId5"/>
    <p:sldLayoutId id="2147486741" r:id="rId6"/>
    <p:sldLayoutId id="2147486742" r:id="rId7"/>
    <p:sldLayoutId id="2147486743" r:id="rId8"/>
    <p:sldLayoutId id="2147486744" r:id="rId9"/>
    <p:sldLayoutId id="2147486745" r:id="rId10"/>
    <p:sldLayoutId id="2147486746" r:id="rId11"/>
    <p:sldLayoutId id="2147486747" r:id="rId12"/>
    <p:sldLayoutId id="2147486748" r:id="rId13"/>
    <p:sldLayoutId id="2147486749" r:id="rId14"/>
    <p:sldLayoutId id="2147486750" r:id="rId15"/>
    <p:sldLayoutId id="2147486751" r:id="rId16"/>
    <p:sldLayoutId id="2147486752" r:id="rId17"/>
    <p:sldLayoutId id="2147486753" r:id="rId18"/>
    <p:sldLayoutId id="2147486133" r:id="rId19"/>
    <p:sldLayoutId id="2147486134" r:id="rId20"/>
    <p:sldLayoutId id="2147486135" r:id="rId21"/>
    <p:sldLayoutId id="2147486136" r:id="rId22"/>
    <p:sldLayoutId id="2147486137" r:id="rId23"/>
    <p:sldLayoutId id="2147486138" r:id="rId24"/>
  </p:sldLayoutIdLst>
  <p:transition>
    <p:fade thruBlk="1"/>
  </p:transition>
  <p:hf hdr="0" ftr="0" dt="0"/>
  <p:txStyles>
    <p:title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6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6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61.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6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p:cNvSpPr/>
          <p:nvPr/>
        </p:nvSpPr>
        <p:spPr>
          <a:xfrm>
            <a:off x="457200" y="1447800"/>
            <a:ext cx="8153400" cy="3200399"/>
          </a:xfrm>
          <a:prstGeom prst="rect">
            <a:avLst/>
          </a:prstGeom>
        </p:spPr>
        <p:txBody>
          <a:bodyPr vert="horz" lIns="91440" tIns="45720" rIns="91440" bIns="45720" rtlCol="0" anchor="b">
            <a:normAutofit lnSpcReduction="10000"/>
          </a:bodyPr>
          <a:lstStyle/>
          <a:p>
            <a:pPr defTabSz="457200" eaLnBrk="1" fontAlgn="auto" hangingPunct="1">
              <a:lnSpc>
                <a:spcPct val="90000"/>
              </a:lnSpc>
              <a:spcAft>
                <a:spcPts val="600"/>
              </a:spcAft>
              <a:defRPr/>
            </a:pPr>
            <a:r>
              <a:rPr lang="en-US" altLang="en-US" sz="7200" b="0" i="0" kern="1200" dirty="0">
                <a:solidFill>
                  <a:schemeClr val="tx2"/>
                </a:solidFill>
                <a:latin typeface="+mj-lt"/>
                <a:ea typeface="+mj-ea"/>
                <a:cs typeface="+mj-cs"/>
              </a:rPr>
              <a:t>           </a:t>
            </a:r>
            <a:r>
              <a:rPr lang="en-US" altLang="en-US" sz="7200" b="0" i="0" kern="1200" dirty="0">
                <a:solidFill>
                  <a:srgbClr val="FFFF00"/>
                </a:solidFill>
                <a:latin typeface="Times New Roman" panose="02020603050405020304" pitchFamily="18" charset="0"/>
                <a:ea typeface="+mj-ea"/>
                <a:cs typeface="Times New Roman" panose="02020603050405020304" pitchFamily="18" charset="0"/>
              </a:rPr>
              <a:t>Unit - 3</a:t>
            </a:r>
          </a:p>
          <a:p>
            <a:pPr defTabSz="457200" eaLnBrk="1" fontAlgn="auto" hangingPunct="1">
              <a:lnSpc>
                <a:spcPct val="90000"/>
              </a:lnSpc>
              <a:spcAft>
                <a:spcPts val="600"/>
              </a:spcAft>
              <a:defRPr/>
            </a:pPr>
            <a:r>
              <a:rPr lang="en-US" altLang="en-US" sz="7200" b="0" i="0" kern="1200" dirty="0">
                <a:solidFill>
                  <a:srgbClr val="FFFF00"/>
                </a:solidFill>
                <a:latin typeface="Times New Roman" panose="02020603050405020304" pitchFamily="18" charset="0"/>
                <a:ea typeface="+mj-ea"/>
                <a:cs typeface="Times New Roman" panose="02020603050405020304" pitchFamily="18" charset="0"/>
              </a:rPr>
              <a:t>          </a:t>
            </a:r>
            <a:r>
              <a:rPr lang="en-US" altLang="en-US" sz="8000" b="0" i="0" kern="1200" dirty="0">
                <a:solidFill>
                  <a:srgbClr val="FFFF00"/>
                </a:solidFill>
                <a:latin typeface="Times New Roman" panose="02020603050405020304" pitchFamily="18" charset="0"/>
                <a:ea typeface="+mj-ea"/>
                <a:cs typeface="Times New Roman" panose="02020603050405020304" pitchFamily="18" charset="0"/>
              </a:rPr>
              <a:t>Financial</a:t>
            </a:r>
            <a:br>
              <a:rPr lang="en-US" altLang="en-US" sz="8000" b="0" i="0" kern="1200" dirty="0">
                <a:solidFill>
                  <a:srgbClr val="FFFF00"/>
                </a:solidFill>
                <a:latin typeface="Times New Roman" panose="02020603050405020304" pitchFamily="18" charset="0"/>
                <a:ea typeface="+mj-ea"/>
                <a:cs typeface="Times New Roman" panose="02020603050405020304" pitchFamily="18" charset="0"/>
              </a:rPr>
            </a:br>
            <a:r>
              <a:rPr lang="en-US" altLang="en-US" sz="8000" b="0" i="0" kern="1200" dirty="0">
                <a:solidFill>
                  <a:srgbClr val="FFFF00"/>
                </a:solidFill>
                <a:latin typeface="Times New Roman" panose="02020603050405020304" pitchFamily="18" charset="0"/>
                <a:ea typeface="+mj-ea"/>
                <a:cs typeface="Times New Roman" panose="02020603050405020304" pitchFamily="18" charset="0"/>
              </a:rPr>
              <a:t>      Management</a:t>
            </a:r>
            <a:endParaRPr lang="en-US" sz="8000" b="0" i="0" kern="1200" spc="300" dirty="0">
              <a:ln w="11430" cmpd="sng">
                <a:solidFill>
                  <a:schemeClr val="accent1">
                    <a:tint val="10000"/>
                  </a:schemeClr>
                </a:solidFill>
                <a:prstDash val="solid"/>
                <a:miter lim="800000"/>
              </a:ln>
              <a:solidFill>
                <a:srgbClr val="FFFF00"/>
              </a:solidFill>
              <a:effectLst>
                <a:glow rad="45500">
                  <a:schemeClr val="accent1">
                    <a:satMod val="220000"/>
                    <a:alpha val="35000"/>
                  </a:schemeClr>
                </a:glow>
              </a:effectLst>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309631128"/>
      </p:ext>
    </p:extLst>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A6579-4B95-5D76-429A-40A523769316}"/>
              </a:ext>
            </a:extLst>
          </p:cNvPr>
          <p:cNvSpPr>
            <a:spLocks noGrp="1"/>
          </p:cNvSpPr>
          <p:nvPr>
            <p:ph type="title"/>
          </p:nvPr>
        </p:nvSpPr>
        <p:spPr>
          <a:xfrm>
            <a:off x="1752600" y="452718"/>
            <a:ext cx="5787490" cy="1400530"/>
          </a:xfrm>
        </p:spPr>
        <p:txBody>
          <a:bodyPr/>
          <a:lstStyle/>
          <a:p>
            <a:r>
              <a:rPr lang="en-US" sz="4400" b="1" dirty="0">
                <a:solidFill>
                  <a:srgbClr val="FFFF00"/>
                </a:solidFill>
                <a:latin typeface="Times New Roman" panose="02020603050405020304" pitchFamily="18" charset="0"/>
                <a:cs typeface="Times New Roman" panose="02020603050405020304" pitchFamily="18" charset="0"/>
              </a:rPr>
              <a:t>Modern Approach</a:t>
            </a:r>
          </a:p>
        </p:txBody>
      </p:sp>
      <p:sp>
        <p:nvSpPr>
          <p:cNvPr id="3" name="Content Placeholder 2">
            <a:extLst>
              <a:ext uri="{FF2B5EF4-FFF2-40B4-BE49-F238E27FC236}">
                <a16:creationId xmlns:a16="http://schemas.microsoft.com/office/drawing/2014/main" id="{31F3AFB4-6358-95C9-C9CD-4B6AE689670E}"/>
              </a:ext>
            </a:extLst>
          </p:cNvPr>
          <p:cNvSpPr>
            <a:spLocks noGrp="1"/>
          </p:cNvSpPr>
          <p:nvPr>
            <p:ph idx="1"/>
          </p:nvPr>
        </p:nvSpPr>
        <p:spPr>
          <a:xfrm>
            <a:off x="827700" y="1600201"/>
            <a:ext cx="7782900" cy="4648206"/>
          </a:xfrm>
        </p:spPr>
        <p:txBody>
          <a:bodyPr/>
          <a:lstStyle/>
          <a:p>
            <a:pPr marL="0" indent="0" algn="just">
              <a:buNone/>
            </a:pPr>
            <a:r>
              <a:rPr lang="en-US" sz="2400" dirty="0">
                <a:latin typeface="Calibri" panose="020F0502020204030204" pitchFamily="34" charset="0"/>
                <a:ea typeface="Calibri" panose="020F0502020204030204" pitchFamily="34" charset="0"/>
                <a:cs typeface="Calibri" panose="020F0502020204030204" pitchFamily="34" charset="0"/>
              </a:rPr>
              <a:t>The modern approach is an analytical way of looking into the financial problems of the firm</a:t>
            </a:r>
            <a:r>
              <a:rPr lang="en-US" sz="2400" dirty="0"/>
              <a:t>. </a:t>
            </a:r>
          </a:p>
          <a:p>
            <a:pPr marL="0" indent="0" algn="just">
              <a:buNone/>
            </a:pPr>
            <a:r>
              <a:rPr lang="en-US" sz="2400" dirty="0">
                <a:latin typeface="Calibri" panose="020F0502020204030204" pitchFamily="34" charset="0"/>
                <a:ea typeface="Calibri" panose="020F0502020204030204" pitchFamily="34" charset="0"/>
                <a:cs typeface="Calibri" panose="020F0502020204030204" pitchFamily="34" charset="0"/>
              </a:rPr>
              <a:t>According to this approach, the finance function covers both acquisition of funda as well as the allocation of funds to various uses. </a:t>
            </a:r>
          </a:p>
          <a:p>
            <a:pPr marL="0" indent="0" algn="just">
              <a:buNone/>
            </a:pPr>
            <a:r>
              <a:rPr lang="en-US" sz="2400" dirty="0">
                <a:latin typeface="Calibri" panose="020F0502020204030204" pitchFamily="34" charset="0"/>
                <a:ea typeface="Calibri" panose="020F0502020204030204" pitchFamily="34" charset="0"/>
                <a:cs typeface="Calibri" panose="020F0502020204030204" pitchFamily="34" charset="0"/>
              </a:rPr>
              <a:t>The main contents of modern approach are : </a:t>
            </a:r>
          </a:p>
          <a:p>
            <a:pPr algn="just">
              <a:buFont typeface="Wingdings" panose="05000000000000000000" pitchFamily="2" charset="2"/>
              <a:buChar char="v"/>
            </a:pPr>
            <a:r>
              <a:rPr lang="en-US" sz="2400" dirty="0">
                <a:latin typeface="Calibri" panose="020F0502020204030204" pitchFamily="34" charset="0"/>
                <a:ea typeface="Calibri" panose="020F0502020204030204" pitchFamily="34" charset="0"/>
                <a:cs typeface="Calibri" panose="020F0502020204030204" pitchFamily="34" charset="0"/>
              </a:rPr>
              <a:t>How long should an enterprise be, how fast it should grow. </a:t>
            </a:r>
          </a:p>
          <a:p>
            <a:pPr algn="just">
              <a:buFont typeface="Wingdings" panose="05000000000000000000" pitchFamily="2" charset="2"/>
              <a:buChar char="v"/>
            </a:pPr>
            <a:r>
              <a:rPr lang="en-US" sz="2400" dirty="0">
                <a:latin typeface="Calibri" panose="020F0502020204030204" pitchFamily="34" charset="0"/>
                <a:ea typeface="Calibri" panose="020F0502020204030204" pitchFamily="34" charset="0"/>
                <a:cs typeface="Calibri" panose="020F0502020204030204" pitchFamily="34" charset="0"/>
              </a:rPr>
              <a:t>In what form should it hold assets.</a:t>
            </a:r>
          </a:p>
          <a:p>
            <a:pPr algn="just">
              <a:buFont typeface="Wingdings" panose="05000000000000000000" pitchFamily="2" charset="2"/>
              <a:buChar char="v"/>
            </a:pPr>
            <a:r>
              <a:rPr lang="en-US" sz="2400" dirty="0">
                <a:latin typeface="Calibri" panose="020F0502020204030204" pitchFamily="34" charset="0"/>
                <a:ea typeface="Calibri" panose="020F0502020204030204" pitchFamily="34" charset="0"/>
                <a:cs typeface="Calibri" panose="020F0502020204030204" pitchFamily="34" charset="0"/>
              </a:rPr>
              <a:t>What should be the composition of its liabilities</a:t>
            </a:r>
            <a:r>
              <a:rPr lang="en-US" dirty="0">
                <a:latin typeface="Calibri" panose="020F0502020204030204" pitchFamily="34" charset="0"/>
                <a:ea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699060313"/>
      </p:ext>
    </p:extLst>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8246-A6B4-0E18-7833-32A0A6903A76}"/>
              </a:ext>
            </a:extLst>
          </p:cNvPr>
          <p:cNvSpPr>
            <a:spLocks noGrp="1"/>
          </p:cNvSpPr>
          <p:nvPr>
            <p:ph type="title"/>
          </p:nvPr>
        </p:nvSpPr>
        <p:spPr>
          <a:xfrm>
            <a:off x="838200" y="452718"/>
            <a:ext cx="7162800" cy="1400530"/>
          </a:xfrm>
        </p:spPr>
        <p:txBody>
          <a:bodyPr/>
          <a:lstStyle/>
          <a:p>
            <a:r>
              <a:rPr lang="en-US" sz="4000" b="1" dirty="0">
                <a:solidFill>
                  <a:srgbClr val="FFFF00"/>
                </a:solidFill>
                <a:latin typeface="Times New Roman" panose="02020603050405020304" pitchFamily="18" charset="0"/>
                <a:cs typeface="Times New Roman" panose="02020603050405020304" pitchFamily="18" charset="0"/>
              </a:rPr>
              <a:t>Functions of Finance Under Modern Approach</a:t>
            </a:r>
          </a:p>
        </p:txBody>
      </p:sp>
      <p:pic>
        <p:nvPicPr>
          <p:cNvPr id="6" name="Picture 5">
            <a:extLst>
              <a:ext uri="{FF2B5EF4-FFF2-40B4-BE49-F238E27FC236}">
                <a16:creationId xmlns:a16="http://schemas.microsoft.com/office/drawing/2014/main" id="{4691ED83-1E42-20B5-F674-6AF14E1F0189}"/>
              </a:ext>
            </a:extLst>
          </p:cNvPr>
          <p:cNvPicPr>
            <a:picLocks noChangeAspect="1"/>
          </p:cNvPicPr>
          <p:nvPr/>
        </p:nvPicPr>
        <p:blipFill>
          <a:blip r:embed="rId2"/>
          <a:stretch>
            <a:fillRect/>
          </a:stretch>
        </p:blipFill>
        <p:spPr>
          <a:xfrm>
            <a:off x="609600" y="2209800"/>
            <a:ext cx="8001000" cy="3962400"/>
          </a:xfrm>
          <a:prstGeom prst="rect">
            <a:avLst/>
          </a:prstGeom>
        </p:spPr>
      </p:pic>
    </p:spTree>
    <p:extLst>
      <p:ext uri="{BB962C8B-B14F-4D97-AF65-F5344CB8AC3E}">
        <p14:creationId xmlns:p14="http://schemas.microsoft.com/office/powerpoint/2010/main" val="1033636162"/>
      </p:ext>
    </p:extLst>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7"/>
          <p:cNvSpPr txBox="1">
            <a:spLocks noChangeArrowheads="1"/>
          </p:cNvSpPr>
          <p:nvPr/>
        </p:nvSpPr>
        <p:spPr bwMode="auto">
          <a:xfrm>
            <a:off x="304800" y="836474"/>
            <a:ext cx="79248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None/>
            </a:pPr>
            <a:r>
              <a:rPr lang="en-US" altLang="en-US" sz="4000" b="1" dirty="0">
                <a:solidFill>
                  <a:srgbClr val="FFFF00"/>
                </a:solidFill>
                <a:latin typeface="Times New Roman" pitchFamily="18" charset="0"/>
                <a:cs typeface="Times New Roman" pitchFamily="18" charset="0"/>
              </a:rPr>
              <a:t>Investment Decision  </a:t>
            </a:r>
          </a:p>
          <a:p>
            <a:pPr algn="ctr" eaLnBrk="1" hangingPunct="1">
              <a:spcBef>
                <a:spcPct val="0"/>
              </a:spcBef>
              <a:buNone/>
            </a:pPr>
            <a:endParaRPr lang="en-US" altLang="en-US" sz="3600" b="1" dirty="0">
              <a:solidFill>
                <a:srgbClr val="FFFF00"/>
              </a:solidFill>
              <a:latin typeface="Times New Roman" pitchFamily="18" charset="0"/>
              <a:cs typeface="Times New Roman" pitchFamily="18" charset="0"/>
            </a:endParaRPr>
          </a:p>
          <a:p>
            <a:pPr algn="ctr" eaLnBrk="1" hangingPunct="1">
              <a:spcBef>
                <a:spcPct val="0"/>
              </a:spcBef>
              <a:buNone/>
            </a:pPr>
            <a:endParaRPr lang="en-US" altLang="en-US" sz="3600" b="1" dirty="0">
              <a:solidFill>
                <a:srgbClr val="FFFF00"/>
              </a:solidFill>
              <a:latin typeface="Times New Roman" pitchFamily="18" charset="0"/>
              <a:cs typeface="Times New Roman" pitchFamily="18" charset="0"/>
            </a:endParaRPr>
          </a:p>
        </p:txBody>
      </p:sp>
      <p:sp>
        <p:nvSpPr>
          <p:cNvPr id="3" name="TextBox 2">
            <a:extLst>
              <a:ext uri="{FF2B5EF4-FFF2-40B4-BE49-F238E27FC236}">
                <a16:creationId xmlns:a16="http://schemas.microsoft.com/office/drawing/2014/main" id="{9B2B6C5D-9811-5DAF-EAA1-0F337E4DF29E}"/>
              </a:ext>
            </a:extLst>
          </p:cNvPr>
          <p:cNvSpPr txBox="1"/>
          <p:nvPr/>
        </p:nvSpPr>
        <p:spPr>
          <a:xfrm>
            <a:off x="284746" y="1981200"/>
            <a:ext cx="8554454" cy="3416320"/>
          </a:xfrm>
          <a:prstGeom prst="rect">
            <a:avLst/>
          </a:prstGeom>
          <a:noFill/>
        </p:spPr>
        <p:txBody>
          <a:bodyPr wrap="square" rtlCol="0">
            <a:spAutoFit/>
          </a:bodyPr>
          <a:lstStyle/>
          <a:p>
            <a:r>
              <a:rPr lang="en-US" sz="2400" dirty="0"/>
              <a:t>Investment decisions relate to the selection of assets in which funds will be invested by a firm. The assets which can be acquired by the firm can be divided into two broad categories:</a:t>
            </a:r>
          </a:p>
          <a:p>
            <a:endParaRPr lang="en-US" sz="2400" dirty="0"/>
          </a:p>
          <a:p>
            <a:pPr marL="342900" indent="-342900">
              <a:buFont typeface="Wingdings" panose="05000000000000000000" pitchFamily="2" charset="2"/>
              <a:buChar char="v"/>
            </a:pPr>
            <a:r>
              <a:rPr lang="en-US" sz="2400" dirty="0"/>
              <a:t>Long-term assets (which yield return over a period of time in the future) – </a:t>
            </a:r>
            <a:r>
              <a:rPr lang="en-US" sz="2400" b="1" dirty="0"/>
              <a:t>Capital Budgeting</a:t>
            </a:r>
          </a:p>
          <a:p>
            <a:pPr marL="288000" indent="-324000">
              <a:buFont typeface="Wingdings" panose="05000000000000000000" pitchFamily="2" charset="2"/>
              <a:buChar char="v"/>
            </a:pPr>
            <a:endParaRPr lang="en-US" sz="2400" dirty="0"/>
          </a:p>
          <a:p>
            <a:pPr marL="342900" indent="-342900" algn="just">
              <a:buFont typeface="Wingdings" panose="05000000000000000000" pitchFamily="2" charset="2"/>
              <a:buChar char="v"/>
            </a:pPr>
            <a:r>
              <a:rPr lang="en-US" sz="2400" dirty="0"/>
              <a:t>Short-term or Current assets (converted into cash within one year) – </a:t>
            </a:r>
            <a:r>
              <a:rPr lang="en-US" sz="2400" b="1" dirty="0"/>
              <a:t>Working Capital Management </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FDA1C-C3E9-56F5-410B-0311B0B280BC}"/>
              </a:ext>
            </a:extLst>
          </p:cNvPr>
          <p:cNvSpPr>
            <a:spLocks noGrp="1"/>
          </p:cNvSpPr>
          <p:nvPr>
            <p:ph type="title"/>
          </p:nvPr>
        </p:nvSpPr>
        <p:spPr>
          <a:xfrm>
            <a:off x="2362200" y="990600"/>
            <a:ext cx="5177890" cy="990600"/>
          </a:xfrm>
        </p:spPr>
        <p:txBody>
          <a:bodyPr/>
          <a:lstStyle/>
          <a:p>
            <a:r>
              <a:rPr lang="en-US" dirty="0"/>
              <a:t> </a:t>
            </a:r>
            <a:r>
              <a:rPr lang="en-US" sz="4000" b="1" dirty="0">
                <a:solidFill>
                  <a:srgbClr val="FFFF00"/>
                </a:solidFill>
                <a:latin typeface="Times New Roman" panose="02020603050405020304" pitchFamily="18" charset="0"/>
                <a:cs typeface="Times New Roman" panose="02020603050405020304" pitchFamily="18" charset="0"/>
              </a:rPr>
              <a:t>Financing Decision</a:t>
            </a:r>
          </a:p>
        </p:txBody>
      </p:sp>
      <p:sp>
        <p:nvSpPr>
          <p:cNvPr id="3" name="Content Placeholder 2">
            <a:extLst>
              <a:ext uri="{FF2B5EF4-FFF2-40B4-BE49-F238E27FC236}">
                <a16:creationId xmlns:a16="http://schemas.microsoft.com/office/drawing/2014/main" id="{FE4D5D9B-8F21-0504-E004-60ED0C2674FA}"/>
              </a:ext>
            </a:extLst>
          </p:cNvPr>
          <p:cNvSpPr>
            <a:spLocks noGrp="1"/>
          </p:cNvSpPr>
          <p:nvPr>
            <p:ph idx="1"/>
          </p:nvPr>
        </p:nvSpPr>
        <p:spPr>
          <a:xfrm>
            <a:off x="827700" y="2052925"/>
            <a:ext cx="7401900" cy="4195481"/>
          </a:xfrm>
        </p:spPr>
        <p:txBody>
          <a:bodyPr>
            <a:normAutofit/>
          </a:bodyPr>
          <a:lstStyle/>
          <a:p>
            <a:pPr marL="0" indent="0">
              <a:buNone/>
            </a:pPr>
            <a:r>
              <a:rPr lang="en-US" sz="2400" dirty="0">
                <a:latin typeface="Calibri" panose="020F0502020204030204" pitchFamily="34" charset="0"/>
                <a:ea typeface="Calibri" panose="020F0502020204030204" pitchFamily="34" charset="0"/>
                <a:cs typeface="Calibri" panose="020F0502020204030204" pitchFamily="34" charset="0"/>
              </a:rPr>
              <a:t>A Financing Decision refers to the choice a firm makes about how to raise funds for its operations and investments. It deals with the </a:t>
            </a:r>
            <a:r>
              <a:rPr lang="en-US" sz="2400" b="1" dirty="0">
                <a:latin typeface="Calibri" panose="020F0502020204030204" pitchFamily="34" charset="0"/>
                <a:ea typeface="Calibri" panose="020F0502020204030204" pitchFamily="34" charset="0"/>
                <a:cs typeface="Calibri" panose="020F0502020204030204" pitchFamily="34" charset="0"/>
              </a:rPr>
              <a:t>capital structure,</a:t>
            </a:r>
            <a:r>
              <a:rPr lang="en-US" sz="2400" dirty="0">
                <a:latin typeface="Calibri" panose="020F0502020204030204" pitchFamily="34" charset="0"/>
                <a:ea typeface="Calibri" panose="020F0502020204030204" pitchFamily="34" charset="0"/>
                <a:cs typeface="Calibri" panose="020F0502020204030204" pitchFamily="34" charset="0"/>
              </a:rPr>
              <a:t> where the mix of debt and equity is used by the firm. </a:t>
            </a:r>
          </a:p>
          <a:p>
            <a:pPr marL="0" indent="0">
              <a:buNone/>
            </a:pPr>
            <a:r>
              <a:rPr lang="en-US" sz="2400" dirty="0">
                <a:latin typeface="Calibri" panose="020F0502020204030204" pitchFamily="34" charset="0"/>
                <a:ea typeface="Calibri" panose="020F0502020204030204" pitchFamily="34" charset="0"/>
                <a:cs typeface="Calibri" panose="020F0502020204030204" pitchFamily="34" charset="0"/>
              </a:rPr>
              <a:t>Determination of the proportion of equity and debt is the main issue in financing decision. Once the best combination of debt and equity is determined, only then the next step of raising an appropriate amount through available sources be started. </a:t>
            </a:r>
          </a:p>
        </p:txBody>
      </p:sp>
    </p:spTree>
    <p:extLst>
      <p:ext uri="{BB962C8B-B14F-4D97-AF65-F5344CB8AC3E}">
        <p14:creationId xmlns:p14="http://schemas.microsoft.com/office/powerpoint/2010/main" val="2074017139"/>
      </p:ext>
    </p:extLst>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4E6FE-402F-AF15-E51E-BF0C77F21FF6}"/>
              </a:ext>
            </a:extLst>
          </p:cNvPr>
          <p:cNvSpPr>
            <a:spLocks noGrp="1"/>
          </p:cNvSpPr>
          <p:nvPr>
            <p:ph type="title"/>
          </p:nvPr>
        </p:nvSpPr>
        <p:spPr>
          <a:xfrm>
            <a:off x="2286000" y="914400"/>
            <a:ext cx="5254090" cy="938848"/>
          </a:xfrm>
        </p:spPr>
        <p:txBody>
          <a:bodyPr/>
          <a:lstStyle/>
          <a:p>
            <a:r>
              <a:rPr lang="en-US" b="1" dirty="0">
                <a:solidFill>
                  <a:srgbClr val="FFFF00"/>
                </a:solidFill>
                <a:latin typeface="Times New Roman" panose="02020603050405020304" pitchFamily="18" charset="0"/>
                <a:cs typeface="Times New Roman" panose="02020603050405020304" pitchFamily="18" charset="0"/>
              </a:rPr>
              <a:t>Dividend Decision</a:t>
            </a:r>
          </a:p>
        </p:txBody>
      </p:sp>
      <p:sp>
        <p:nvSpPr>
          <p:cNvPr id="3" name="Content Placeholder 2">
            <a:extLst>
              <a:ext uri="{FF2B5EF4-FFF2-40B4-BE49-F238E27FC236}">
                <a16:creationId xmlns:a16="http://schemas.microsoft.com/office/drawing/2014/main" id="{B12D9B15-F139-6D6C-9767-D24E8608058E}"/>
              </a:ext>
            </a:extLst>
          </p:cNvPr>
          <p:cNvSpPr>
            <a:spLocks noGrp="1"/>
          </p:cNvSpPr>
          <p:nvPr>
            <p:ph idx="1"/>
          </p:nvPr>
        </p:nvSpPr>
        <p:spPr>
          <a:xfrm>
            <a:off x="381000" y="1981200"/>
            <a:ext cx="8382000" cy="4267207"/>
          </a:xfrm>
        </p:spPr>
        <p:txBody>
          <a:bodyPr>
            <a:noAutofit/>
          </a:bodyPr>
          <a:lstStyle/>
          <a:p>
            <a:pPr marL="0" indent="0" algn="just">
              <a:buNone/>
            </a:pPr>
            <a:r>
              <a:rPr lang="en-US" sz="2400" dirty="0">
                <a:latin typeface="Calibri" panose="020F0502020204030204" pitchFamily="34" charset="0"/>
                <a:ea typeface="Calibri" panose="020F0502020204030204" pitchFamily="34" charset="0"/>
                <a:cs typeface="Calibri" panose="020F0502020204030204" pitchFamily="34" charset="0"/>
              </a:rPr>
              <a:t>The dividend should be </a:t>
            </a:r>
            <a:r>
              <a:rPr lang="en-US" sz="2400" dirty="0" err="1">
                <a:latin typeface="Calibri" panose="020F0502020204030204" pitchFamily="34" charset="0"/>
                <a:ea typeface="Calibri" panose="020F0502020204030204" pitchFamily="34" charset="0"/>
                <a:cs typeface="Calibri" panose="020F0502020204030204" pitchFamily="34" charset="0"/>
              </a:rPr>
              <a:t>analysed</a:t>
            </a:r>
            <a:r>
              <a:rPr lang="en-US" sz="2400" dirty="0">
                <a:latin typeface="Calibri" panose="020F0502020204030204" pitchFamily="34" charset="0"/>
                <a:ea typeface="Calibri" panose="020F0502020204030204" pitchFamily="34" charset="0"/>
                <a:cs typeface="Calibri" panose="020F0502020204030204" pitchFamily="34" charset="0"/>
              </a:rPr>
              <a:t> in relation to the financing decision of the firm. Two alternatives are available in dealing with the profits of a firm:</a:t>
            </a:r>
          </a:p>
          <a:p>
            <a:pPr algn="just">
              <a:buFont typeface="Wingdings" panose="05000000000000000000" pitchFamily="2" charset="2"/>
              <a:buChar char="v"/>
            </a:pPr>
            <a:r>
              <a:rPr lang="en-US" sz="2400" dirty="0">
                <a:latin typeface="Calibri" panose="020F0502020204030204" pitchFamily="34" charset="0"/>
                <a:ea typeface="Calibri" panose="020F0502020204030204" pitchFamily="34" charset="0"/>
                <a:cs typeface="Calibri" panose="020F0502020204030204" pitchFamily="34" charset="0"/>
              </a:rPr>
              <a:t>They can be distributed to the shareholders in the form of dividends </a:t>
            </a:r>
          </a:p>
          <a:p>
            <a:pPr algn="just">
              <a:buFont typeface="Wingdings" panose="05000000000000000000" pitchFamily="2" charset="2"/>
              <a:buChar char="v"/>
            </a:pPr>
            <a:r>
              <a:rPr lang="en-US" sz="2400" dirty="0">
                <a:latin typeface="Calibri" panose="020F0502020204030204" pitchFamily="34" charset="0"/>
                <a:ea typeface="Calibri" panose="020F0502020204030204" pitchFamily="34" charset="0"/>
                <a:cs typeface="Calibri" panose="020F0502020204030204" pitchFamily="34" charset="0"/>
              </a:rPr>
              <a:t>They can be retained in the business itself.</a:t>
            </a:r>
          </a:p>
          <a:p>
            <a:pPr marL="0" indent="0" algn="just">
              <a:buNone/>
            </a:pPr>
            <a:r>
              <a:rPr lang="en-US" sz="2400" dirty="0">
                <a:latin typeface="Calibri" panose="020F0502020204030204" pitchFamily="34" charset="0"/>
                <a:ea typeface="Calibri" panose="020F0502020204030204" pitchFamily="34" charset="0"/>
                <a:cs typeface="Calibri" panose="020F0502020204030204" pitchFamily="34" charset="0"/>
              </a:rPr>
              <a:t>The decision as to which course should be followed depends mainly on the significant dividend decision, the dividend–pay–out ratio, i.e., what proportion of net profits should be paid out to the shareholders.</a:t>
            </a:r>
          </a:p>
        </p:txBody>
      </p:sp>
    </p:spTree>
    <p:extLst>
      <p:ext uri="{BB962C8B-B14F-4D97-AF65-F5344CB8AC3E}">
        <p14:creationId xmlns:p14="http://schemas.microsoft.com/office/powerpoint/2010/main" val="4184708910"/>
      </p:ext>
    </p:extLst>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7"/>
          <p:cNvSpPr txBox="1">
            <a:spLocks noChangeArrowheads="1"/>
          </p:cNvSpPr>
          <p:nvPr/>
        </p:nvSpPr>
        <p:spPr bwMode="auto">
          <a:xfrm>
            <a:off x="0" y="725269"/>
            <a:ext cx="8763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None/>
            </a:pPr>
            <a:r>
              <a:rPr lang="en-US" altLang="en-US" sz="3600" b="1" dirty="0">
                <a:solidFill>
                  <a:srgbClr val="FFFF00"/>
                </a:solidFill>
                <a:latin typeface="Times New Roman" pitchFamily="18" charset="0"/>
                <a:cs typeface="Times New Roman" pitchFamily="18" charset="0"/>
              </a:rPr>
              <a:t>Objectives of Financial Management  </a:t>
            </a:r>
          </a:p>
        </p:txBody>
      </p:sp>
      <p:sp>
        <p:nvSpPr>
          <p:cNvPr id="2" name="TextBox 1"/>
          <p:cNvSpPr txBox="1"/>
          <p:nvPr/>
        </p:nvSpPr>
        <p:spPr>
          <a:xfrm>
            <a:off x="609601" y="1676400"/>
            <a:ext cx="7391399" cy="3785652"/>
          </a:xfrm>
          <a:prstGeom prst="rect">
            <a:avLst/>
          </a:prstGeom>
          <a:noFill/>
        </p:spPr>
        <p:txBody>
          <a:bodyPr wrap="square">
            <a:spAutoFit/>
          </a:bodyPr>
          <a:lstStyle/>
          <a:p>
            <a:pPr marL="36000" algn="just"/>
            <a:r>
              <a:rPr lang="en-US" sz="2400" dirty="0"/>
              <a:t>The term ‘objective’ refers to a goal or decision for optimum financial decision-making. They are concerned with designing a method of operating the internal investment and financing of a firm.</a:t>
            </a:r>
          </a:p>
          <a:p>
            <a:pPr marL="36000" algn="just"/>
            <a:r>
              <a:rPr lang="en-US" sz="2400" dirty="0"/>
              <a:t>There are two widely discussed approaches under this, these are:</a:t>
            </a:r>
          </a:p>
          <a:p>
            <a:pPr marL="36000" algn="just"/>
            <a:endParaRPr lang="en-US" sz="2400" dirty="0"/>
          </a:p>
          <a:p>
            <a:pPr marL="378900" indent="-342900" algn="just">
              <a:buFont typeface="Wingdings" panose="05000000000000000000" pitchFamily="2" charset="2"/>
              <a:buChar char="v"/>
            </a:pPr>
            <a:r>
              <a:rPr lang="en-US" sz="2400" dirty="0"/>
              <a:t>Profit </a:t>
            </a:r>
            <a:r>
              <a:rPr lang="en-US" sz="2400" dirty="0" err="1"/>
              <a:t>Maximisation</a:t>
            </a:r>
            <a:endParaRPr lang="en-US" sz="2400" dirty="0"/>
          </a:p>
          <a:p>
            <a:pPr marL="378900" indent="-342900" algn="just">
              <a:buFont typeface="Wingdings" panose="05000000000000000000" pitchFamily="2" charset="2"/>
              <a:buChar char="v"/>
            </a:pPr>
            <a:endParaRPr lang="en-US" sz="2400" dirty="0"/>
          </a:p>
          <a:p>
            <a:pPr marL="378900" indent="-342900" algn="just">
              <a:buFont typeface="Wingdings" panose="05000000000000000000" pitchFamily="2" charset="2"/>
              <a:buChar char="v"/>
            </a:pPr>
            <a:r>
              <a:rPr lang="en-US" sz="2400" dirty="0"/>
              <a:t>Wealth </a:t>
            </a:r>
            <a:r>
              <a:rPr lang="en-US" sz="2400" dirty="0" err="1"/>
              <a:t>Maximisation</a:t>
            </a:r>
            <a:endParaRPr lang="en-US" sz="2400" dirty="0"/>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7"/>
          <p:cNvSpPr txBox="1">
            <a:spLocks noChangeArrowheads="1"/>
          </p:cNvSpPr>
          <p:nvPr/>
        </p:nvSpPr>
        <p:spPr bwMode="auto">
          <a:xfrm>
            <a:off x="609600" y="457200"/>
            <a:ext cx="8153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None/>
            </a:pPr>
            <a:r>
              <a:rPr lang="en-US" altLang="en-US" sz="3600" b="1" dirty="0">
                <a:solidFill>
                  <a:srgbClr val="FFFF00"/>
                </a:solidFill>
                <a:latin typeface="Times New Roman" pitchFamily="18" charset="0"/>
                <a:cs typeface="Times New Roman" pitchFamily="18" charset="0"/>
              </a:rPr>
              <a:t>Profit </a:t>
            </a:r>
            <a:r>
              <a:rPr lang="en-US" altLang="en-US" sz="3600" b="1" dirty="0" err="1">
                <a:solidFill>
                  <a:srgbClr val="FFFF00"/>
                </a:solidFill>
                <a:latin typeface="Times New Roman" pitchFamily="18" charset="0"/>
                <a:cs typeface="Times New Roman" pitchFamily="18" charset="0"/>
              </a:rPr>
              <a:t>Maximisation</a:t>
            </a:r>
            <a:endParaRPr lang="en-US" altLang="en-US" sz="3600" b="1" dirty="0">
              <a:solidFill>
                <a:srgbClr val="FFFF00"/>
              </a:solidFill>
              <a:latin typeface="Times New Roman" pitchFamily="18" charset="0"/>
              <a:cs typeface="Times New Roman" pitchFamily="18" charset="0"/>
            </a:endParaRPr>
          </a:p>
        </p:txBody>
      </p:sp>
      <p:sp>
        <p:nvSpPr>
          <p:cNvPr id="2" name="TextBox 1"/>
          <p:cNvSpPr txBox="1"/>
          <p:nvPr/>
        </p:nvSpPr>
        <p:spPr>
          <a:xfrm>
            <a:off x="533400" y="1255932"/>
            <a:ext cx="7772400" cy="4893647"/>
          </a:xfrm>
          <a:prstGeom prst="rect">
            <a:avLst/>
          </a:prstGeom>
          <a:noFill/>
        </p:spPr>
        <p:txBody>
          <a:bodyPr wrap="square">
            <a:spAutoFit/>
          </a:bodyPr>
          <a:lstStyle/>
          <a:p>
            <a:pPr algn="just"/>
            <a:r>
              <a:rPr lang="en-US" sz="2400" dirty="0"/>
              <a:t>Profit maximization is the traditional objective of financial management. It means earning the maximum possible profit in the short term by increasing revenues and reducing costs. However, it ignores long-term growth, risk, and the welfare of stakeholders.</a:t>
            </a:r>
          </a:p>
          <a:p>
            <a:pPr algn="just"/>
            <a:endParaRPr lang="en-US" sz="2400" dirty="0"/>
          </a:p>
          <a:p>
            <a:pPr algn="just"/>
            <a:r>
              <a:rPr lang="en-US" sz="2400" dirty="0"/>
              <a:t>The firm should undertake those actions that would increase profits and drop those actions that would decrease profits, as the financial decisions of the firm should be oriented to the </a:t>
            </a:r>
            <a:r>
              <a:rPr lang="en-US" sz="2400" dirty="0" err="1"/>
              <a:t>maximisation</a:t>
            </a:r>
            <a:r>
              <a:rPr lang="en-US" sz="2400" dirty="0"/>
              <a:t> of profits.</a:t>
            </a:r>
          </a:p>
          <a:p>
            <a:pPr algn="just"/>
            <a:endParaRPr lang="en-US" sz="2400" dirty="0"/>
          </a:p>
          <a:p>
            <a:pPr algn="just"/>
            <a:r>
              <a:rPr lang="en-US" sz="2400" dirty="0"/>
              <a:t>Profit provides the yardstick for measuring the performance of a firm.</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CEF3-E584-A4E9-997A-F4015C3945F4}"/>
              </a:ext>
            </a:extLst>
          </p:cNvPr>
          <p:cNvSpPr>
            <a:spLocks noGrp="1"/>
          </p:cNvSpPr>
          <p:nvPr>
            <p:ph type="title"/>
          </p:nvPr>
        </p:nvSpPr>
        <p:spPr>
          <a:xfrm>
            <a:off x="2133600" y="685800"/>
            <a:ext cx="5406490" cy="1524000"/>
          </a:xfrm>
        </p:spPr>
        <p:txBody>
          <a:bodyPr/>
          <a:lstStyle/>
          <a:p>
            <a:r>
              <a:rPr lang="en-US" sz="4400" b="1" dirty="0">
                <a:solidFill>
                  <a:srgbClr val="FFFF00"/>
                </a:solidFill>
                <a:latin typeface="Times New Roman" panose="02020603050405020304" pitchFamily="18" charset="0"/>
                <a:cs typeface="Times New Roman" panose="02020603050405020304" pitchFamily="18" charset="0"/>
              </a:rPr>
              <a:t>Wealth </a:t>
            </a:r>
            <a:r>
              <a:rPr lang="en-US" sz="4400" b="1" dirty="0" err="1">
                <a:solidFill>
                  <a:srgbClr val="FFFF00"/>
                </a:solidFill>
                <a:latin typeface="Times New Roman" panose="02020603050405020304" pitchFamily="18" charset="0"/>
                <a:cs typeface="Times New Roman" panose="02020603050405020304" pitchFamily="18" charset="0"/>
              </a:rPr>
              <a:t>Maximisation</a:t>
            </a:r>
            <a:endParaRPr lang="en-US" sz="4400" b="1"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61375E8-3F35-E099-EB76-1CFD1286AF70}"/>
              </a:ext>
            </a:extLst>
          </p:cNvPr>
          <p:cNvSpPr>
            <a:spLocks noGrp="1"/>
          </p:cNvSpPr>
          <p:nvPr>
            <p:ph idx="1"/>
          </p:nvPr>
        </p:nvSpPr>
        <p:spPr>
          <a:xfrm>
            <a:off x="533401" y="1752600"/>
            <a:ext cx="8077200" cy="4195481"/>
          </a:xfrm>
        </p:spPr>
        <p:txBody>
          <a:bodyPr>
            <a:normAutofit/>
          </a:bodyPr>
          <a:lstStyle/>
          <a:p>
            <a:pPr marL="0" indent="0" algn="just">
              <a:buNone/>
            </a:pPr>
            <a:r>
              <a:rPr lang="en-US" sz="2400" dirty="0">
                <a:latin typeface="Calibri" panose="020F0502020204030204" pitchFamily="34" charset="0"/>
                <a:ea typeface="Calibri" panose="020F0502020204030204" pitchFamily="34" charset="0"/>
                <a:cs typeface="Calibri" panose="020F0502020204030204" pitchFamily="34" charset="0"/>
              </a:rPr>
              <a:t>Wealth maximization is the </a:t>
            </a:r>
            <a:r>
              <a:rPr lang="en-US" sz="2400" b="1" dirty="0">
                <a:latin typeface="Calibri" panose="020F0502020204030204" pitchFamily="34" charset="0"/>
                <a:ea typeface="Calibri" panose="020F0502020204030204" pitchFamily="34" charset="0"/>
                <a:cs typeface="Calibri" panose="020F0502020204030204" pitchFamily="34" charset="0"/>
              </a:rPr>
              <a:t>modern and primary objective</a:t>
            </a:r>
            <a:r>
              <a:rPr lang="en-US" sz="2400" dirty="0">
                <a:latin typeface="Calibri" panose="020F0502020204030204" pitchFamily="34" charset="0"/>
                <a:ea typeface="Calibri" panose="020F0502020204030204" pitchFamily="34" charset="0"/>
                <a:cs typeface="Calibri" panose="020F0502020204030204" pitchFamily="34" charset="0"/>
              </a:rPr>
              <a:t> of financial management. It means increasing the overall value of the business so that the </a:t>
            </a:r>
            <a:r>
              <a:rPr lang="en-US" sz="2400" b="1" dirty="0">
                <a:latin typeface="Calibri" panose="020F0502020204030204" pitchFamily="34" charset="0"/>
                <a:ea typeface="Calibri" panose="020F0502020204030204" pitchFamily="34" charset="0"/>
                <a:cs typeface="Calibri" panose="020F0502020204030204" pitchFamily="34" charset="0"/>
              </a:rPr>
              <a:t>net worth of shareholders grows</a:t>
            </a:r>
            <a:r>
              <a:rPr lang="en-US" sz="2400" dirty="0">
                <a:latin typeface="Calibri" panose="020F0502020204030204" pitchFamily="34" charset="0"/>
                <a:ea typeface="Calibri" panose="020F0502020204030204" pitchFamily="34" charset="0"/>
                <a:cs typeface="Calibri" panose="020F0502020204030204" pitchFamily="34" charset="0"/>
              </a:rPr>
              <a:t> over time. </a:t>
            </a:r>
          </a:p>
          <a:p>
            <a:pPr marL="0" indent="0" algn="just">
              <a:buNone/>
            </a:pPr>
            <a:r>
              <a:rPr lang="en-US" sz="2400" dirty="0">
                <a:latin typeface="Calibri" panose="020F0502020204030204" pitchFamily="34" charset="0"/>
                <a:ea typeface="Calibri" panose="020F0502020204030204" pitchFamily="34" charset="0"/>
                <a:cs typeface="Calibri" panose="020F0502020204030204" pitchFamily="34" charset="0"/>
              </a:rPr>
              <a:t>Unlike profit maximization, which looks at short-term gains, wealth maximization focuses on the </a:t>
            </a:r>
            <a:r>
              <a:rPr lang="en-US" sz="2400" b="1" dirty="0">
                <a:latin typeface="Calibri" panose="020F0502020204030204" pitchFamily="34" charset="0"/>
                <a:ea typeface="Calibri" panose="020F0502020204030204" pitchFamily="34" charset="0"/>
                <a:cs typeface="Calibri" panose="020F0502020204030204" pitchFamily="34" charset="0"/>
              </a:rPr>
              <a:t>long-term growth, sustainability, and market value</a:t>
            </a:r>
            <a:r>
              <a:rPr lang="en-US" sz="2400" dirty="0">
                <a:latin typeface="Calibri" panose="020F0502020204030204" pitchFamily="34" charset="0"/>
                <a:ea typeface="Calibri" panose="020F0502020204030204" pitchFamily="34" charset="0"/>
                <a:cs typeface="Calibri" panose="020F0502020204030204" pitchFamily="34" charset="0"/>
              </a:rPr>
              <a:t> of the company. It considers factors like </a:t>
            </a:r>
            <a:r>
              <a:rPr lang="en-US" sz="2400" b="1" dirty="0">
                <a:latin typeface="Calibri" panose="020F0502020204030204" pitchFamily="34" charset="0"/>
                <a:ea typeface="Calibri" panose="020F0502020204030204" pitchFamily="34" charset="0"/>
                <a:cs typeface="Calibri" panose="020F0502020204030204" pitchFamily="34" charset="0"/>
              </a:rPr>
              <a:t>cash flows, risk, return, and investment decisions</a:t>
            </a:r>
            <a:r>
              <a:rPr lang="en-US" sz="2400" dirty="0">
                <a:latin typeface="Calibri" panose="020F0502020204030204" pitchFamily="34" charset="0"/>
                <a:ea typeface="Calibri" panose="020F0502020204030204" pitchFamily="34" charset="0"/>
                <a:cs typeface="Calibri" panose="020F0502020204030204" pitchFamily="34" charset="0"/>
              </a:rPr>
              <a:t>, ensuring that the firm is financially strong and competitive in the future.</a:t>
            </a:r>
          </a:p>
        </p:txBody>
      </p:sp>
    </p:spTree>
    <p:extLst>
      <p:ext uri="{BB962C8B-B14F-4D97-AF65-F5344CB8AC3E}">
        <p14:creationId xmlns:p14="http://schemas.microsoft.com/office/powerpoint/2010/main" val="1601150621"/>
      </p:ext>
    </p:extLst>
  </p:cSld>
  <p:clrMapOvr>
    <a:masterClrMapping/>
  </p:clrMapOvr>
  <p:transition>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7"/>
          <p:cNvSpPr txBox="1">
            <a:spLocks noChangeArrowheads="1"/>
          </p:cNvSpPr>
          <p:nvPr/>
        </p:nvSpPr>
        <p:spPr bwMode="auto">
          <a:xfrm>
            <a:off x="0" y="760274"/>
            <a:ext cx="8763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None/>
            </a:pPr>
            <a:r>
              <a:rPr lang="en-US" altLang="en-US" sz="3600" b="1" dirty="0">
                <a:solidFill>
                  <a:srgbClr val="FFFF00"/>
                </a:solidFill>
                <a:latin typeface="Times New Roman" pitchFamily="18" charset="0"/>
                <a:cs typeface="Times New Roman" pitchFamily="18" charset="0"/>
              </a:rPr>
              <a:t>Financial Planning</a:t>
            </a:r>
          </a:p>
        </p:txBody>
      </p:sp>
      <p:sp>
        <p:nvSpPr>
          <p:cNvPr id="2" name="TextBox 1"/>
          <p:cNvSpPr txBox="1"/>
          <p:nvPr/>
        </p:nvSpPr>
        <p:spPr>
          <a:xfrm>
            <a:off x="533400" y="1600200"/>
            <a:ext cx="8153400" cy="4154984"/>
          </a:xfrm>
          <a:prstGeom prst="rect">
            <a:avLst/>
          </a:prstGeom>
          <a:noFill/>
        </p:spPr>
        <p:txBody>
          <a:bodyPr wrap="square">
            <a:spAutoFit/>
          </a:bodyPr>
          <a:lstStyle/>
          <a:p>
            <a:pPr algn="just"/>
            <a:r>
              <a:rPr lang="en-US" sz="2400" b="1" dirty="0"/>
              <a:t>Financial planning</a:t>
            </a:r>
            <a:r>
              <a:rPr lang="en-US" sz="2400" dirty="0"/>
              <a:t> is the process of estimating how much money a business will need and determining the best ways to use and manage those funds. It involves setting financial goals, forecasting income and expenses, and preparing strategies for investment, financing, and cash flow management. </a:t>
            </a:r>
          </a:p>
          <a:p>
            <a:pPr algn="just"/>
            <a:endParaRPr lang="en-US" sz="2400" dirty="0"/>
          </a:p>
          <a:p>
            <a:pPr algn="just"/>
            <a:r>
              <a:rPr lang="en-US" sz="2400" dirty="0"/>
              <a:t>The basic purpose of financial planning is to ensure that adequate funds are available at the right time, avoid shortages or surpluses, and make proper use of resources. It also helps in reducing uncertainty, guiding decision-making, and supporting the long-term growth and stability of the business. </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TextBox 6"/>
          <p:cNvSpPr txBox="1">
            <a:spLocks noChangeArrowheads="1"/>
          </p:cNvSpPr>
          <p:nvPr/>
        </p:nvSpPr>
        <p:spPr bwMode="auto">
          <a:xfrm>
            <a:off x="2206625" y="638175"/>
            <a:ext cx="47402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3600" b="1" dirty="0">
                <a:solidFill>
                  <a:srgbClr val="FFFF00"/>
                </a:solidFill>
                <a:latin typeface="Times New Roman" pitchFamily="18" charset="0"/>
                <a:cs typeface="Times New Roman" pitchFamily="18" charset="0"/>
              </a:rPr>
              <a:t>Table of Contents</a:t>
            </a:r>
          </a:p>
        </p:txBody>
      </p:sp>
      <p:sp>
        <p:nvSpPr>
          <p:cNvPr id="71685" name="Content Placeholder 2"/>
          <p:cNvSpPr txBox="1">
            <a:spLocks/>
          </p:cNvSpPr>
          <p:nvPr/>
        </p:nvSpPr>
        <p:spPr bwMode="auto">
          <a:xfrm>
            <a:off x="533400" y="1600200"/>
            <a:ext cx="82296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lvl="1" eaLnBrk="1" hangingPunct="1">
              <a:buClr>
                <a:srgbClr val="0039A6"/>
              </a:buClr>
              <a:buFont typeface="Arial" charset="0"/>
              <a:buChar char="•"/>
            </a:pPr>
            <a:r>
              <a:rPr lang="en-US" altLang="en-US" sz="2600" dirty="0">
                <a:latin typeface="Times New Roman" pitchFamily="18" charset="0"/>
                <a:cs typeface="Times New Roman" pitchFamily="18" charset="0"/>
              </a:rPr>
              <a:t>Definition</a:t>
            </a:r>
          </a:p>
          <a:p>
            <a:pPr lvl="1" eaLnBrk="1" hangingPunct="1">
              <a:buClr>
                <a:srgbClr val="0039A6"/>
              </a:buClr>
              <a:buFont typeface="Arial" charset="0"/>
              <a:buChar char="•"/>
            </a:pPr>
            <a:r>
              <a:rPr lang="en-US" altLang="en-US" sz="2600" dirty="0">
                <a:latin typeface="Times New Roman" pitchFamily="18" charset="0"/>
                <a:cs typeface="Times New Roman" pitchFamily="18" charset="0"/>
              </a:rPr>
              <a:t>Introduction</a:t>
            </a:r>
          </a:p>
          <a:p>
            <a:pPr lvl="1" eaLnBrk="1" hangingPunct="1">
              <a:buClr>
                <a:srgbClr val="0039A6"/>
              </a:buClr>
              <a:buFont typeface="Arial" charset="0"/>
              <a:buChar char="•"/>
            </a:pPr>
            <a:r>
              <a:rPr lang="en-US" altLang="en-US" sz="2600" dirty="0">
                <a:latin typeface="Times New Roman" pitchFamily="18" charset="0"/>
                <a:cs typeface="Times New Roman" pitchFamily="18" charset="0"/>
              </a:rPr>
              <a:t>Importance of Financial Management  </a:t>
            </a:r>
          </a:p>
          <a:p>
            <a:pPr lvl="1" eaLnBrk="1" hangingPunct="1">
              <a:buClr>
                <a:srgbClr val="0039A6"/>
              </a:buClr>
              <a:buFont typeface="Arial" charset="0"/>
              <a:buChar char="•"/>
            </a:pPr>
            <a:r>
              <a:rPr lang="en-US" altLang="en-US" sz="2600" dirty="0">
                <a:latin typeface="Times New Roman" pitchFamily="18" charset="0"/>
                <a:cs typeface="Times New Roman" pitchFamily="18" charset="0"/>
              </a:rPr>
              <a:t>Scope of Financial Management </a:t>
            </a:r>
            <a:endParaRPr lang="en-US" sz="2600" dirty="0">
              <a:latin typeface="Times New Roman" pitchFamily="18" charset="0"/>
              <a:cs typeface="Times New Roman" pitchFamily="18" charset="0"/>
            </a:endParaRPr>
          </a:p>
          <a:p>
            <a:pPr lvl="1" eaLnBrk="1" hangingPunct="1">
              <a:buClr>
                <a:srgbClr val="0039A6"/>
              </a:buClr>
              <a:buFont typeface="Arial" charset="0"/>
              <a:buChar char="•"/>
            </a:pPr>
            <a:r>
              <a:rPr lang="en-US" altLang="en-US" sz="2600" dirty="0">
                <a:latin typeface="Times New Roman" pitchFamily="18" charset="0"/>
                <a:cs typeface="Times New Roman" pitchFamily="18" charset="0"/>
              </a:rPr>
              <a:t>Functions of Financial Management  </a:t>
            </a:r>
          </a:p>
          <a:p>
            <a:pPr lvl="1" eaLnBrk="1" hangingPunct="1">
              <a:buClr>
                <a:srgbClr val="0039A6"/>
              </a:buClr>
              <a:buFont typeface="Arial" charset="0"/>
              <a:buChar char="•"/>
            </a:pPr>
            <a:r>
              <a:rPr lang="en-US" altLang="en-US" sz="2600" dirty="0">
                <a:latin typeface="Times New Roman" pitchFamily="18" charset="0"/>
                <a:cs typeface="Times New Roman" pitchFamily="18" charset="0"/>
              </a:rPr>
              <a:t>Objectives of Financial Management  </a:t>
            </a:r>
          </a:p>
          <a:p>
            <a:pPr lvl="1" eaLnBrk="1" hangingPunct="1">
              <a:buClr>
                <a:srgbClr val="0039A6"/>
              </a:buClr>
              <a:buFont typeface="Arial" charset="0"/>
              <a:buChar char="•"/>
            </a:pPr>
            <a:r>
              <a:rPr lang="en-US" altLang="en-US" sz="2600" dirty="0">
                <a:latin typeface="Times New Roman" pitchFamily="18" charset="0"/>
                <a:cs typeface="Times New Roman" pitchFamily="18" charset="0"/>
              </a:rPr>
              <a:t>Financial Planning</a:t>
            </a:r>
          </a:p>
        </p:txBody>
      </p:sp>
      <p:sp>
        <p:nvSpPr>
          <p:cNvPr id="71686"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F3A21016-E51D-4AAE-8DF1-DF6B1BFA55A8}" type="slidenum">
              <a:rPr lang="en-US" altLang="en-US" sz="1400">
                <a:solidFill>
                  <a:srgbClr val="0039A6"/>
                </a:solidFill>
                <a:latin typeface="Myriad Web Pro" charset="0"/>
              </a:rPr>
              <a:pPr algn="r" eaLnBrk="1" hangingPunct="1">
                <a:spcBef>
                  <a:spcPct val="0"/>
                </a:spcBef>
                <a:buFontTx/>
                <a:buNone/>
              </a:pPr>
              <a:t>2</a:t>
            </a:fld>
            <a:endParaRPr lang="en-US" altLang="en-US" sz="1400" dirty="0">
              <a:solidFill>
                <a:srgbClr val="0039A6"/>
              </a:solidFill>
              <a:latin typeface="Myriad Web Pro" charset="0"/>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TextBox 6"/>
          <p:cNvSpPr txBox="1">
            <a:spLocks noChangeArrowheads="1"/>
          </p:cNvSpPr>
          <p:nvPr/>
        </p:nvSpPr>
        <p:spPr bwMode="auto">
          <a:xfrm>
            <a:off x="2206625" y="638175"/>
            <a:ext cx="47402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4800" b="1" dirty="0">
                <a:solidFill>
                  <a:srgbClr val="FFFF00"/>
                </a:solidFill>
                <a:latin typeface="Times New Roman" pitchFamily="18" charset="0"/>
                <a:cs typeface="Times New Roman" pitchFamily="18" charset="0"/>
              </a:rPr>
              <a:t>Definition</a:t>
            </a:r>
          </a:p>
        </p:txBody>
      </p:sp>
      <p:sp>
        <p:nvSpPr>
          <p:cNvPr id="71685" name="Content Placeholder 2"/>
          <p:cNvSpPr txBox="1">
            <a:spLocks/>
          </p:cNvSpPr>
          <p:nvPr/>
        </p:nvSpPr>
        <p:spPr bwMode="auto">
          <a:xfrm>
            <a:off x="455645" y="1469172"/>
            <a:ext cx="8229600" cy="4934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None/>
            </a:pPr>
            <a:r>
              <a:rPr lang="en-US" sz="2800" dirty="0"/>
              <a:t>    </a:t>
            </a:r>
            <a:r>
              <a:rPr lang="en-US" sz="2400" dirty="0"/>
              <a:t>Financial Management means </a:t>
            </a:r>
            <a:r>
              <a:rPr lang="en-US" sz="2400" b="1" dirty="0"/>
              <a:t>planning, organizing, directing, and controlling the financial activities</a:t>
            </a:r>
            <a:r>
              <a:rPr lang="en-US" sz="2400" dirty="0"/>
              <a:t> such as procurement and utilization of funds of the enterprise. It means applying general management principles to the financial resources of the enterprise. </a:t>
            </a:r>
          </a:p>
          <a:p>
            <a:pPr>
              <a:buNone/>
            </a:pPr>
            <a:r>
              <a:rPr lang="en-US" sz="2400" dirty="0">
                <a:latin typeface="Times New Roman" pitchFamily="18" charset="0"/>
                <a:cs typeface="Times New Roman" pitchFamily="18" charset="0"/>
              </a:rPr>
              <a:t>     </a:t>
            </a:r>
            <a:r>
              <a:rPr lang="en-US" sz="2400" dirty="0">
                <a:ea typeface="Calibri" panose="020F0502020204030204" pitchFamily="34" charset="0"/>
                <a:cs typeface="Calibri" panose="020F0502020204030204" pitchFamily="34" charset="0"/>
              </a:rPr>
              <a:t>According to Weston Brigham, “Financial Management is an area of financial decision making, harmonizing individual motives and enterprise goals.”</a:t>
            </a:r>
            <a:endParaRPr lang="en-US" sz="2400" dirty="0">
              <a:latin typeface="Times New Roman" pitchFamily="18" charset="0"/>
              <a:cs typeface="Times New Roman" pitchFamily="18" charset="0"/>
            </a:endParaRPr>
          </a:p>
        </p:txBody>
      </p:sp>
      <p:sp>
        <p:nvSpPr>
          <p:cNvPr id="71686" name="Slide Number Placeholder 1"/>
          <p:cNvSpPr txBox="1">
            <a:spLocks/>
          </p:cNvSpPr>
          <p:nvPr/>
        </p:nvSpPr>
        <p:spPr bwMode="auto">
          <a:xfrm>
            <a:off x="6629400" y="5791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F3A21016-E51D-4AAE-8DF1-DF6B1BFA55A8}" type="slidenum">
              <a:rPr lang="en-US" altLang="en-US" sz="1400">
                <a:solidFill>
                  <a:srgbClr val="0039A6"/>
                </a:solidFill>
                <a:latin typeface="Myriad Web Pro" charset="0"/>
              </a:rPr>
              <a:pPr algn="r" eaLnBrk="1" hangingPunct="1">
                <a:spcBef>
                  <a:spcPct val="0"/>
                </a:spcBef>
                <a:buFontTx/>
                <a:buNone/>
              </a:pPr>
              <a:t>3</a:t>
            </a:fld>
            <a:endParaRPr lang="en-US" altLang="en-US" sz="1400" dirty="0">
              <a:solidFill>
                <a:srgbClr val="0039A6"/>
              </a:solidFill>
              <a:latin typeface="Myriad Web Pro" charset="0"/>
            </a:endParaRPr>
          </a:p>
        </p:txBody>
      </p:sp>
      <p:pic>
        <p:nvPicPr>
          <p:cNvPr id="7" name="Picture 6" descr="download.jpg"/>
          <p:cNvPicPr>
            <a:picLocks noChangeAspect="1"/>
          </p:cNvPicPr>
          <p:nvPr/>
        </p:nvPicPr>
        <p:blipFill>
          <a:blip r:embed="rId3"/>
          <a:stretch>
            <a:fillRect/>
          </a:stretch>
        </p:blipFill>
        <p:spPr>
          <a:xfrm>
            <a:off x="4814347" y="4419600"/>
            <a:ext cx="3909776" cy="2054289"/>
          </a:xfrm>
          <a:prstGeom prst="rect">
            <a:avLst/>
          </a:prstGeom>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TextBox 6"/>
          <p:cNvSpPr txBox="1">
            <a:spLocks noChangeArrowheads="1"/>
          </p:cNvSpPr>
          <p:nvPr/>
        </p:nvSpPr>
        <p:spPr bwMode="auto">
          <a:xfrm>
            <a:off x="2206625" y="725269"/>
            <a:ext cx="474027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5400" b="1" dirty="0">
                <a:solidFill>
                  <a:srgbClr val="FFFF00"/>
                </a:solidFill>
                <a:latin typeface="Times New Roman" pitchFamily="18" charset="0"/>
                <a:cs typeface="Times New Roman" pitchFamily="18" charset="0"/>
              </a:rPr>
              <a:t>Introduction</a:t>
            </a:r>
          </a:p>
        </p:txBody>
      </p:sp>
      <p:sp>
        <p:nvSpPr>
          <p:cNvPr id="71686" name="Slide Number Placeholder 1"/>
          <p:cNvSpPr txBox="1">
            <a:spLocks/>
          </p:cNvSpPr>
          <p:nvPr/>
        </p:nvSpPr>
        <p:spPr bwMode="auto">
          <a:xfrm>
            <a:off x="6629400" y="5791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F3A21016-E51D-4AAE-8DF1-DF6B1BFA55A8}" type="slidenum">
              <a:rPr lang="en-US" altLang="en-US" sz="1400">
                <a:solidFill>
                  <a:srgbClr val="0039A6"/>
                </a:solidFill>
                <a:latin typeface="Myriad Web Pro" charset="0"/>
              </a:rPr>
              <a:pPr algn="r" eaLnBrk="1" hangingPunct="1">
                <a:spcBef>
                  <a:spcPct val="0"/>
                </a:spcBef>
                <a:buFontTx/>
                <a:buNone/>
              </a:pPr>
              <a:t>4</a:t>
            </a:fld>
            <a:endParaRPr lang="en-US" altLang="en-US" sz="1400" dirty="0">
              <a:solidFill>
                <a:srgbClr val="0039A6"/>
              </a:solidFill>
              <a:latin typeface="Myriad Web Pro" charset="0"/>
            </a:endParaRPr>
          </a:p>
        </p:txBody>
      </p:sp>
      <p:graphicFrame>
        <p:nvGraphicFramePr>
          <p:cNvPr id="71690" name="Content Placeholder 2">
            <a:extLst>
              <a:ext uri="{FF2B5EF4-FFF2-40B4-BE49-F238E27FC236}">
                <a16:creationId xmlns:a16="http://schemas.microsoft.com/office/drawing/2014/main" id="{3B0656B7-97C5-4788-4E47-0B4506713630}"/>
              </a:ext>
            </a:extLst>
          </p:cNvPr>
          <p:cNvGraphicFramePr/>
          <p:nvPr>
            <p:extLst>
              <p:ext uri="{D42A27DB-BD31-4B8C-83A1-F6EECF244321}">
                <p14:modId xmlns:p14="http://schemas.microsoft.com/office/powerpoint/2010/main" val="1406670651"/>
              </p:ext>
            </p:extLst>
          </p:nvPr>
        </p:nvGraphicFramePr>
        <p:xfrm>
          <a:off x="457200" y="1600200"/>
          <a:ext cx="82296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2530" name="TextBox 7"/>
          <p:cNvSpPr txBox="1">
            <a:spLocks noChangeArrowheads="1"/>
          </p:cNvSpPr>
          <p:nvPr/>
        </p:nvSpPr>
        <p:spPr bwMode="auto">
          <a:xfrm>
            <a:off x="304801" y="629266"/>
            <a:ext cx="5257800" cy="348553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t">
            <a:norm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defTabSz="457200" eaLnBrk="1" hangingPunct="1">
              <a:lnSpc>
                <a:spcPct val="90000"/>
              </a:lnSpc>
              <a:spcBef>
                <a:spcPct val="0"/>
              </a:spcBef>
              <a:spcAft>
                <a:spcPts val="600"/>
              </a:spcAft>
              <a:buNone/>
            </a:pPr>
            <a:r>
              <a:rPr lang="en-US" altLang="en-US" sz="5400" dirty="0">
                <a:solidFill>
                  <a:srgbClr val="EBEBEB"/>
                </a:solidFill>
                <a:latin typeface="+mj-lt"/>
                <a:ea typeface="+mj-ea"/>
                <a:cs typeface="+mj-cs"/>
              </a:rPr>
              <a:t>Importance of Financial Management  </a:t>
            </a:r>
          </a:p>
        </p:txBody>
      </p:sp>
      <p:sp>
        <p:nvSpPr>
          <p:cNvPr id="22533" name="Slide Number Placeholder 1"/>
          <p:cNvSpPr txBox="1">
            <a:spLocks/>
          </p:cNvSpPr>
          <p:nvPr/>
        </p:nvSpPr>
        <p:spPr bwMode="auto">
          <a:xfrm>
            <a:off x="486697" y="2438400"/>
            <a:ext cx="4641142" cy="378541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orm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defTabSz="457200" eaLnBrk="1" hangingPunct="1">
              <a:spcBef>
                <a:spcPts val="1000"/>
              </a:spcBef>
              <a:spcAft>
                <a:spcPts val="0"/>
              </a:spcAft>
              <a:buClr>
                <a:schemeClr val="bg2">
                  <a:lumMod val="40000"/>
                  <a:lumOff val="60000"/>
                </a:schemeClr>
              </a:buClr>
              <a:buSzPct val="80000"/>
              <a:buFont typeface="Wingdings 3" charset="2"/>
              <a:buChar char=""/>
            </a:pPr>
            <a:endParaRPr lang="en-US" altLang="en-US" dirty="0">
              <a:solidFill>
                <a:srgbClr val="FFFFFF"/>
              </a:solidFill>
              <a:latin typeface="+mj-lt"/>
              <a:ea typeface="+mj-ea"/>
              <a:cs typeface="+mj-cs"/>
            </a:endParaRPr>
          </a:p>
          <a:p>
            <a:pPr defTabSz="457200" eaLnBrk="1" hangingPunct="1">
              <a:spcBef>
                <a:spcPts val="1000"/>
              </a:spcBef>
              <a:spcAft>
                <a:spcPts val="0"/>
              </a:spcAft>
              <a:buClr>
                <a:schemeClr val="bg2">
                  <a:lumMod val="40000"/>
                  <a:lumOff val="60000"/>
                </a:schemeClr>
              </a:buClr>
              <a:buSzPct val="80000"/>
              <a:buNone/>
            </a:pPr>
            <a:endParaRPr lang="en-US" altLang="en-US" dirty="0">
              <a:solidFill>
                <a:srgbClr val="FFFFFF"/>
              </a:solidFill>
              <a:latin typeface="+mj-lt"/>
              <a:ea typeface="+mj-ea"/>
              <a:cs typeface="+mj-cs"/>
            </a:endParaRPr>
          </a:p>
        </p:txBody>
      </p:sp>
      <p:pic>
        <p:nvPicPr>
          <p:cNvPr id="22535" name="Picture 22534" descr="Calculator, pen, compass, money and a paper with graphs printed on it">
            <a:extLst>
              <a:ext uri="{FF2B5EF4-FFF2-40B4-BE49-F238E27FC236}">
                <a16:creationId xmlns:a16="http://schemas.microsoft.com/office/drawing/2014/main" id="{A70F6BF2-68A4-B71D-32C3-B6D1CD15DC7C}"/>
              </a:ext>
            </a:extLst>
          </p:cNvPr>
          <p:cNvPicPr>
            <a:picLocks noChangeAspect="1"/>
          </p:cNvPicPr>
          <p:nvPr/>
        </p:nvPicPr>
        <p:blipFill>
          <a:blip r:embed="rId4"/>
          <a:srcRect l="35760" r="31537" b="-2"/>
          <a:stretch>
            <a:fillRect/>
          </a:stretch>
        </p:blipFill>
        <p:spPr>
          <a:xfrm>
            <a:off x="5421881" y="1"/>
            <a:ext cx="3722434"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37" name="TextBox 1">
            <a:extLst>
              <a:ext uri="{FF2B5EF4-FFF2-40B4-BE49-F238E27FC236}">
                <a16:creationId xmlns:a16="http://schemas.microsoft.com/office/drawing/2014/main" id="{C977F100-994D-8F56-B0A2-C80A8A7DFF1F}"/>
              </a:ext>
            </a:extLst>
          </p:cNvPr>
          <p:cNvGraphicFramePr/>
          <p:nvPr>
            <p:extLst>
              <p:ext uri="{D42A27DB-BD31-4B8C-83A1-F6EECF244321}">
                <p14:modId xmlns:p14="http://schemas.microsoft.com/office/powerpoint/2010/main" val="1487572662"/>
              </p:ext>
            </p:extLst>
          </p:nvPr>
        </p:nvGraphicFramePr>
        <p:xfrm>
          <a:off x="609600" y="1066800"/>
          <a:ext cx="80772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7"/>
          <p:cNvSpPr txBox="1">
            <a:spLocks noChangeArrowheads="1"/>
          </p:cNvSpPr>
          <p:nvPr/>
        </p:nvSpPr>
        <p:spPr bwMode="auto">
          <a:xfrm>
            <a:off x="457200" y="774133"/>
            <a:ext cx="8229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None/>
            </a:pPr>
            <a:r>
              <a:rPr lang="en-US" altLang="en-US" sz="3600" b="1" dirty="0">
                <a:solidFill>
                  <a:srgbClr val="FFFF00"/>
                </a:solidFill>
                <a:latin typeface="Times New Roman" pitchFamily="18" charset="0"/>
                <a:cs typeface="Times New Roman" pitchFamily="18" charset="0"/>
              </a:rPr>
              <a:t>Scope of Financial Management  </a:t>
            </a:r>
          </a:p>
        </p:txBody>
      </p:sp>
      <p:sp>
        <p:nvSpPr>
          <p:cNvPr id="2" name="TextBox 1"/>
          <p:cNvSpPr txBox="1"/>
          <p:nvPr/>
        </p:nvSpPr>
        <p:spPr>
          <a:xfrm>
            <a:off x="609600" y="1676400"/>
            <a:ext cx="8153400" cy="1569660"/>
          </a:xfrm>
          <a:prstGeom prst="rect">
            <a:avLst/>
          </a:prstGeom>
          <a:noFill/>
        </p:spPr>
        <p:txBody>
          <a:bodyPr wrap="square">
            <a:spAutoFit/>
          </a:bodyPr>
          <a:lstStyle/>
          <a:p>
            <a:r>
              <a:rPr lang="en-US" sz="2400" dirty="0"/>
              <a:t>The Scope and functions of financial management are classified into two categories. These are :</a:t>
            </a:r>
          </a:p>
          <a:p>
            <a:pPr marL="342900" indent="-342900">
              <a:buFont typeface="Arial" panose="020B0604020202020204" pitchFamily="34" charset="0"/>
              <a:buChar char="•"/>
            </a:pPr>
            <a:r>
              <a:rPr lang="en-US" sz="2400" dirty="0"/>
              <a:t>Traditional Approach </a:t>
            </a:r>
          </a:p>
          <a:p>
            <a:pPr marL="342900" indent="-342900">
              <a:buFont typeface="Arial" panose="020B0604020202020204" pitchFamily="34" charset="0"/>
              <a:buChar char="•"/>
            </a:pPr>
            <a:r>
              <a:rPr lang="en-US" sz="2400" dirty="0"/>
              <a:t>Modern Approach</a:t>
            </a:r>
          </a:p>
        </p:txBody>
      </p:sp>
      <p:pic>
        <p:nvPicPr>
          <p:cNvPr id="6" name="Picture 5">
            <a:extLst>
              <a:ext uri="{FF2B5EF4-FFF2-40B4-BE49-F238E27FC236}">
                <a16:creationId xmlns:a16="http://schemas.microsoft.com/office/drawing/2014/main" id="{A713E0C4-3024-5D26-BBCF-61048751C558}"/>
              </a:ext>
            </a:extLst>
          </p:cNvPr>
          <p:cNvPicPr>
            <a:picLocks noChangeAspect="1"/>
          </p:cNvPicPr>
          <p:nvPr/>
        </p:nvPicPr>
        <p:blipFill>
          <a:blip r:embed="rId3"/>
          <a:stretch>
            <a:fillRect/>
          </a:stretch>
        </p:blipFill>
        <p:spPr>
          <a:xfrm>
            <a:off x="2057400" y="3246060"/>
            <a:ext cx="5486400" cy="3230940"/>
          </a:xfrm>
          <a:prstGeom prst="rect">
            <a:avLst/>
          </a:prstGeom>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03709-47FD-BA6F-7961-1B7091DEBDF2}"/>
              </a:ext>
            </a:extLst>
          </p:cNvPr>
          <p:cNvSpPr>
            <a:spLocks noGrp="1"/>
          </p:cNvSpPr>
          <p:nvPr>
            <p:ph type="title"/>
          </p:nvPr>
        </p:nvSpPr>
        <p:spPr>
          <a:xfrm>
            <a:off x="1752600" y="609600"/>
            <a:ext cx="5788025" cy="1243013"/>
          </a:xfrm>
        </p:spPr>
        <p:txBody>
          <a:bodyPr/>
          <a:lstStyle/>
          <a:p>
            <a:r>
              <a:rPr lang="en-US" sz="4000" b="1" dirty="0">
                <a:solidFill>
                  <a:srgbClr val="FFFF00"/>
                </a:solidFill>
                <a:latin typeface="Times New Roman" panose="02020603050405020304" pitchFamily="18" charset="0"/>
                <a:cs typeface="Times New Roman" panose="02020603050405020304" pitchFamily="18" charset="0"/>
              </a:rPr>
              <a:t>Traditional Approach</a:t>
            </a:r>
          </a:p>
        </p:txBody>
      </p:sp>
      <p:sp>
        <p:nvSpPr>
          <p:cNvPr id="7" name="Content Placeholder 6">
            <a:extLst>
              <a:ext uri="{FF2B5EF4-FFF2-40B4-BE49-F238E27FC236}">
                <a16:creationId xmlns:a16="http://schemas.microsoft.com/office/drawing/2014/main" id="{C8621F4E-68D5-F223-7491-4D456633F16D}"/>
              </a:ext>
            </a:extLst>
          </p:cNvPr>
          <p:cNvSpPr>
            <a:spLocks noGrp="1"/>
          </p:cNvSpPr>
          <p:nvPr>
            <p:ph idx="1"/>
          </p:nvPr>
        </p:nvSpPr>
        <p:spPr>
          <a:xfrm>
            <a:off x="762000" y="1852613"/>
            <a:ext cx="7467600" cy="4395787"/>
          </a:xfrm>
        </p:spPr>
        <p:txBody>
          <a:bodyPr>
            <a:normAutofit/>
          </a:bodyPr>
          <a:lstStyle/>
          <a:p>
            <a:pPr marL="0" indent="0" algn="just">
              <a:buNone/>
            </a:pPr>
            <a:r>
              <a:rPr lang="en-US" sz="2400" dirty="0">
                <a:latin typeface="Calibri" panose="020F0502020204030204" pitchFamily="34" charset="0"/>
                <a:ea typeface="Calibri" panose="020F0502020204030204" pitchFamily="34" charset="0"/>
                <a:cs typeface="Calibri" panose="020F0502020204030204" pitchFamily="34" charset="0"/>
              </a:rPr>
              <a:t>According to this approach, the scope of the finance function is restricted to “procurement of funds by corporate enterprise to meet their financial needs. In this, the funds could be raised from the combination of the available sources.</a:t>
            </a:r>
          </a:p>
          <a:p>
            <a:pPr marL="0" indent="0" algn="just">
              <a:buNone/>
            </a:pPr>
            <a:r>
              <a:rPr lang="en-US" sz="2400" dirty="0">
                <a:latin typeface="Calibri" panose="020F0502020204030204" pitchFamily="34" charset="0"/>
                <a:ea typeface="Calibri" panose="020F0502020204030204" pitchFamily="34" charset="0"/>
                <a:cs typeface="Calibri" panose="020F0502020204030204" pitchFamily="34" charset="0"/>
              </a:rPr>
              <a:t>The term ‘procurement’ refers to the raising of funds externally as well as the interrelated aspects of raising funds.</a:t>
            </a:r>
          </a:p>
          <a:p>
            <a:pPr marL="0" indent="0" algn="just">
              <a:buNone/>
            </a:pPr>
            <a:endParaRPr lang="en-US" sz="2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95724996"/>
      </p:ext>
    </p:extLst>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C0DD1-50D4-4F60-0D55-4F0B8990B14C}"/>
              </a:ext>
            </a:extLst>
          </p:cNvPr>
          <p:cNvSpPr>
            <a:spLocks noGrp="1"/>
          </p:cNvSpPr>
          <p:nvPr>
            <p:ph type="title"/>
          </p:nvPr>
        </p:nvSpPr>
        <p:spPr>
          <a:xfrm>
            <a:off x="484710" y="762000"/>
            <a:ext cx="7592490" cy="1091248"/>
          </a:xfrm>
        </p:spPr>
        <p:txBody>
          <a:bodyPr/>
          <a:lstStyle/>
          <a:p>
            <a:r>
              <a:rPr lang="en-US" sz="3600" b="1" dirty="0">
                <a:solidFill>
                  <a:srgbClr val="FFFF00"/>
                </a:solidFill>
                <a:latin typeface="Times New Roman" panose="02020603050405020304" pitchFamily="18" charset="0"/>
                <a:cs typeface="Times New Roman" panose="02020603050405020304" pitchFamily="18" charset="0"/>
              </a:rPr>
              <a:t>Limitations of Traditional Approach </a:t>
            </a:r>
          </a:p>
        </p:txBody>
      </p:sp>
      <p:sp>
        <p:nvSpPr>
          <p:cNvPr id="3" name="Content Placeholder 2">
            <a:extLst>
              <a:ext uri="{FF2B5EF4-FFF2-40B4-BE49-F238E27FC236}">
                <a16:creationId xmlns:a16="http://schemas.microsoft.com/office/drawing/2014/main" id="{F36386BE-DA58-7C88-C05E-E6FFD39A87D4}"/>
              </a:ext>
            </a:extLst>
          </p:cNvPr>
          <p:cNvSpPr>
            <a:spLocks noGrp="1"/>
          </p:cNvSpPr>
          <p:nvPr>
            <p:ph idx="1"/>
          </p:nvPr>
        </p:nvSpPr>
        <p:spPr>
          <a:xfrm>
            <a:off x="827700" y="2052925"/>
            <a:ext cx="7478100" cy="4195481"/>
          </a:xfrm>
        </p:spPr>
        <p:txBody>
          <a:bodyPr>
            <a:normAutofit/>
          </a:bodyPr>
          <a:lstStyle/>
          <a:p>
            <a:pPr>
              <a:buFont typeface="Wingdings" panose="05000000000000000000" pitchFamily="2" charset="2"/>
              <a:buChar char="v"/>
            </a:pPr>
            <a:r>
              <a:rPr lang="en-US" sz="2200" dirty="0">
                <a:latin typeface="Calibri" panose="020F0502020204030204" pitchFamily="34" charset="0"/>
                <a:ea typeface="Calibri" panose="020F0502020204030204" pitchFamily="34" charset="0"/>
                <a:cs typeface="Calibri" panose="020F0502020204030204" pitchFamily="34" charset="0"/>
              </a:rPr>
              <a:t>This approach only focuses on procurement of funds.</a:t>
            </a:r>
          </a:p>
          <a:p>
            <a:pPr>
              <a:buFont typeface="Wingdings" panose="05000000000000000000" pitchFamily="2" charset="2"/>
              <a:buChar char="v"/>
            </a:pPr>
            <a:r>
              <a:rPr lang="en-US" sz="2200" dirty="0">
                <a:latin typeface="Calibri" panose="020F0502020204030204" pitchFamily="34" charset="0"/>
                <a:ea typeface="Calibri" panose="020F0502020204030204" pitchFamily="34" charset="0"/>
                <a:cs typeface="Calibri" panose="020F0502020204030204" pitchFamily="34" charset="0"/>
              </a:rPr>
              <a:t>It deals only with outsiders i.e. investors, investment bankers, etc. </a:t>
            </a:r>
          </a:p>
          <a:p>
            <a:pPr>
              <a:buFont typeface="Wingdings" panose="05000000000000000000" pitchFamily="2" charset="2"/>
              <a:buChar char="v"/>
            </a:pPr>
            <a:r>
              <a:rPr lang="en-US" sz="2200" dirty="0">
                <a:latin typeface="Calibri" panose="020F0502020204030204" pitchFamily="34" charset="0"/>
                <a:ea typeface="Calibri" panose="020F0502020204030204" pitchFamily="34" charset="0"/>
                <a:cs typeface="Calibri" panose="020F0502020204030204" pitchFamily="34" charset="0"/>
              </a:rPr>
              <a:t>It fails to consider an important aspect i.e. allocation of funds.</a:t>
            </a:r>
          </a:p>
          <a:p>
            <a:pPr>
              <a:buFont typeface="Wingdings" panose="05000000000000000000" pitchFamily="2" charset="2"/>
              <a:buChar char="v"/>
            </a:pPr>
            <a:r>
              <a:rPr lang="en-US" sz="2200" dirty="0">
                <a:latin typeface="Calibri" panose="020F0502020204030204" pitchFamily="34" charset="0"/>
                <a:ea typeface="Calibri" panose="020F0502020204030204" pitchFamily="34" charset="0"/>
                <a:cs typeface="Calibri" panose="020F0502020204030204" pitchFamily="34" charset="0"/>
              </a:rPr>
              <a:t>It also fails to consider the problem involved in working problem management.</a:t>
            </a:r>
          </a:p>
          <a:p>
            <a:pPr>
              <a:buFont typeface="Wingdings" panose="05000000000000000000" pitchFamily="2" charset="2"/>
              <a:buChar char="v"/>
            </a:pPr>
            <a:r>
              <a:rPr lang="en-US" sz="2200" dirty="0">
                <a:latin typeface="Calibri" panose="020F0502020204030204" pitchFamily="34" charset="0"/>
                <a:ea typeface="Calibri" panose="020F0502020204030204" pitchFamily="34" charset="0"/>
                <a:cs typeface="Calibri" panose="020F0502020204030204" pitchFamily="34" charset="0"/>
              </a:rPr>
              <a:t>The internal decision making is completely ignored in this approach.</a:t>
            </a:r>
          </a:p>
        </p:txBody>
      </p:sp>
    </p:spTree>
    <p:extLst>
      <p:ext uri="{BB962C8B-B14F-4D97-AF65-F5344CB8AC3E}">
        <p14:creationId xmlns:p14="http://schemas.microsoft.com/office/powerpoint/2010/main" val="965608132"/>
      </p:ext>
    </p:extLst>
  </p:cSld>
  <p:clrMapOvr>
    <a:masterClrMapping/>
  </p:clrMapOvr>
  <p:transition>
    <p:fade thruBlk="1"/>
  </p:transition>
</p:sld>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7_SEPDPO">
  <a:themeElements>
    <a:clrScheme name="OSELS Light PPT Colors">
      <a:dk1>
        <a:srgbClr val="0039A6"/>
      </a:dk1>
      <a:lt1>
        <a:srgbClr val="FFFFFF"/>
      </a:lt1>
      <a:dk2>
        <a:srgbClr val="3077FF"/>
      </a:dk2>
      <a:lt2>
        <a:srgbClr val="4B4B4B"/>
      </a:lt2>
      <a:accent1>
        <a:srgbClr val="0039A6"/>
      </a:accent1>
      <a:accent2>
        <a:srgbClr val="9E302D"/>
      </a:accent2>
      <a:accent3>
        <a:srgbClr val="5B8F22"/>
      </a:accent3>
      <a:accent4>
        <a:srgbClr val="532E60"/>
      </a:accent4>
      <a:accent5>
        <a:srgbClr val="FDC82F"/>
      </a:accent5>
      <a:accent6>
        <a:srgbClr val="0CC6DE"/>
      </a:accent6>
      <a:hlink>
        <a:srgbClr val="002060"/>
      </a:hlink>
      <a:folHlink>
        <a:srgbClr val="0053F2"/>
      </a:folHlink>
    </a:clrScheme>
    <a:fontScheme name="CDC Myriad Web Pro">
      <a:majorFont>
        <a:latin typeface="Myriad Web Pro"/>
        <a:ea typeface=""/>
        <a:cs typeface=""/>
      </a:majorFont>
      <a:minorFont>
        <a:latin typeface="Myriad Web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66CCFF"/>
        </a:solidFill>
        <a:ln w="9525">
          <a:miter lim="800000"/>
          <a:headEnd/>
          <a:tailEnd/>
        </a:ln>
      </a:spPr>
      <a:bodyPr wrap="none" rtlCol="0" anchor="ctr">
        <a:flatTx/>
      </a:bodyPr>
      <a:lstStyle>
        <a:defPPr algn="ctr">
          <a:defRPr sz="1200" b="1" dirty="0">
            <a:solidFill>
              <a:schemeClr val="bg1"/>
            </a:solidFill>
            <a:latin typeface="Tahoma" pitchFamily="34" charset="0"/>
          </a:defRPr>
        </a:defPPr>
      </a:lstStyle>
    </a:spDef>
    <a:lnDef>
      <a:spPr>
        <a:ln w="22225">
          <a:solidFill>
            <a:srgbClr val="0A0A0A"/>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18414</TotalTime>
  <Words>1770</Words>
  <Application>Microsoft Office PowerPoint</Application>
  <PresentationFormat>On-screen Show (4:3)</PresentationFormat>
  <Paragraphs>176</Paragraphs>
  <Slides>18</Slides>
  <Notes>11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18</vt:i4>
      </vt:variant>
    </vt:vector>
  </HeadingPairs>
  <TitlesOfParts>
    <vt:vector size="29" baseType="lpstr">
      <vt:lpstr>Arial</vt:lpstr>
      <vt:lpstr>Calibri</vt:lpstr>
      <vt:lpstr>Century Gothic</vt:lpstr>
      <vt:lpstr>Courier New</vt:lpstr>
      <vt:lpstr>Myriad Web Pro</vt:lpstr>
      <vt:lpstr>Times New Roman</vt:lpstr>
      <vt:lpstr>Wingdings</vt:lpstr>
      <vt:lpstr>Wingdings 2</vt:lpstr>
      <vt:lpstr>Wingdings 3</vt:lpstr>
      <vt:lpstr>7_SEPDPO</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Traditional Approach</vt:lpstr>
      <vt:lpstr>Limitations of Traditional Approach </vt:lpstr>
      <vt:lpstr>Modern Approach</vt:lpstr>
      <vt:lpstr>Functions of Finance Under Modern Approach</vt:lpstr>
      <vt:lpstr>PowerPoint Presentation</vt:lpstr>
      <vt:lpstr> Financing Decision</vt:lpstr>
      <vt:lpstr>Dividend Decision</vt:lpstr>
      <vt:lpstr>PowerPoint Presentation</vt:lpstr>
      <vt:lpstr>PowerPoint Presentation</vt:lpstr>
      <vt:lpstr>Wealth Maximisation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NEHA</dc:creator>
  <cp:lastModifiedBy>Neha Vashisht</cp:lastModifiedBy>
  <cp:revision>898</cp:revision>
  <cp:lastPrinted>2014-09-05T11:57:32Z</cp:lastPrinted>
  <dcterms:created xsi:type="dcterms:W3CDTF">2014-04-08T13:15:54Z</dcterms:created>
  <dcterms:modified xsi:type="dcterms:W3CDTF">2025-09-26T15:16:44Z</dcterms:modified>
</cp:coreProperties>
</file>